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8" r:id="rId3"/>
    <p:sldId id="286" r:id="rId4"/>
    <p:sldId id="259" r:id="rId5"/>
    <p:sldId id="267" r:id="rId6"/>
    <p:sldId id="268" r:id="rId7"/>
    <p:sldId id="269" r:id="rId8"/>
    <p:sldId id="270" r:id="rId9"/>
    <p:sldId id="284" r:id="rId10"/>
    <p:sldId id="285" r:id="rId11"/>
    <p:sldId id="282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FF6600"/>
    <a:srgbClr val="0099CC"/>
    <a:srgbClr val="FF66CC"/>
    <a:srgbClr val="009900"/>
    <a:srgbClr val="33CCCC"/>
    <a:srgbClr val="33CC33"/>
    <a:srgbClr val="0066FF"/>
    <a:srgbClr val="CC0099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23" autoAdjust="0"/>
    <p:restoredTop sz="94660"/>
  </p:normalViewPr>
  <p:slideViewPr>
    <p:cSldViewPr>
      <p:cViewPr varScale="1">
        <p:scale>
          <a:sx n="104" d="100"/>
          <a:sy n="104" d="100"/>
        </p:scale>
        <p:origin x="-3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Relationship Id="rId4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6BC2C7-DF41-42A0-AE95-5780E02C7255}" type="doc">
      <dgm:prSet loTypeId="urn:microsoft.com/office/officeart/2011/layout/Radial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776991D0-8101-4A22-BC42-19FE1EB99161}">
      <dgm:prSet phldrT="[Текст]"/>
      <dgm:spPr/>
      <dgm:t>
        <a:bodyPr/>
        <a:lstStyle/>
        <a:p>
          <a:r>
            <a:rPr lang="uk-UA" b="1" dirty="0" smtClean="0">
              <a:solidFill>
                <a:schemeClr val="bg1"/>
              </a:solidFill>
            </a:rPr>
            <a:t>Проблема </a:t>
          </a:r>
          <a:endParaRPr lang="uk-UA" dirty="0">
            <a:solidFill>
              <a:schemeClr val="bg1"/>
            </a:solidFill>
          </a:endParaRPr>
        </a:p>
      </dgm:t>
    </dgm:pt>
    <dgm:pt modelId="{C9E44FD1-E600-425F-B8F8-797E076A3C6A}" type="parTrans" cxnId="{8091D67C-7F43-4E00-A2D2-778A12E7FE57}">
      <dgm:prSet/>
      <dgm:spPr/>
      <dgm:t>
        <a:bodyPr/>
        <a:lstStyle/>
        <a:p>
          <a:endParaRPr lang="uk-UA"/>
        </a:p>
      </dgm:t>
    </dgm:pt>
    <dgm:pt modelId="{889CFFCA-65B4-4699-9EF5-1A0A9F67C5BD}" type="sibTrans" cxnId="{8091D67C-7F43-4E00-A2D2-778A12E7FE57}">
      <dgm:prSet/>
      <dgm:spPr/>
      <dgm:t>
        <a:bodyPr/>
        <a:lstStyle/>
        <a:p>
          <a:endParaRPr lang="uk-UA"/>
        </a:p>
      </dgm:t>
    </dgm:pt>
    <dgm:pt modelId="{3621218A-4E9E-4B96-8C61-B00C88F3F9FF}">
      <dgm:prSet phldrT="[Текст]" custT="1"/>
      <dgm:spPr/>
      <dgm:t>
        <a:bodyPr/>
        <a:lstStyle/>
        <a:p>
          <a:r>
            <a:rPr lang="uk-UA" sz="2000" b="1" dirty="0" smtClean="0"/>
            <a:t>Відсутність системного залучення громадських експертів до розробки та впровадження урядових реформ</a:t>
          </a:r>
          <a:endParaRPr lang="uk-UA" sz="2000" b="1" dirty="0"/>
        </a:p>
      </dgm:t>
    </dgm:pt>
    <dgm:pt modelId="{2DFD7991-170F-4BAC-B451-93C233A79B8D}" type="parTrans" cxnId="{45FB3DDF-861E-4054-921F-8F59781480D9}">
      <dgm:prSet/>
      <dgm:spPr/>
      <dgm:t>
        <a:bodyPr/>
        <a:lstStyle/>
        <a:p>
          <a:endParaRPr lang="uk-UA"/>
        </a:p>
      </dgm:t>
    </dgm:pt>
    <dgm:pt modelId="{7C091AAD-802D-4D0F-9716-1CB29B949BCE}" type="sibTrans" cxnId="{45FB3DDF-861E-4054-921F-8F59781480D9}">
      <dgm:prSet/>
      <dgm:spPr/>
      <dgm:t>
        <a:bodyPr/>
        <a:lstStyle/>
        <a:p>
          <a:endParaRPr lang="uk-UA"/>
        </a:p>
      </dgm:t>
    </dgm:pt>
    <dgm:pt modelId="{33FB0856-50F9-4437-B42B-4DB3FD284B7A}">
      <dgm:prSet phldrT="[Текст]" custT="1"/>
      <dgm:spPr/>
      <dgm:t>
        <a:bodyPr/>
        <a:lstStyle/>
        <a:p>
          <a:r>
            <a:rPr lang="uk-UA" sz="2000" b="1" dirty="0" smtClean="0"/>
            <a:t>Відсутність налагоджених каналів комунікації між Урядом та громадянським суспільством щодо пріоритетних реформ</a:t>
          </a:r>
          <a:endParaRPr lang="uk-UA" sz="2000" b="1" dirty="0"/>
        </a:p>
      </dgm:t>
    </dgm:pt>
    <dgm:pt modelId="{6B63D590-C7A9-469B-AA0F-815C39C70CF8}" type="parTrans" cxnId="{F1657F0C-BFB2-4340-AEAC-CE2F4D7004AA}">
      <dgm:prSet/>
      <dgm:spPr/>
      <dgm:t>
        <a:bodyPr/>
        <a:lstStyle/>
        <a:p>
          <a:endParaRPr lang="uk-UA"/>
        </a:p>
      </dgm:t>
    </dgm:pt>
    <dgm:pt modelId="{4AB3B709-B32C-49EE-B6A3-AE9CBBB7F5BD}" type="sibTrans" cxnId="{F1657F0C-BFB2-4340-AEAC-CE2F4D7004AA}">
      <dgm:prSet/>
      <dgm:spPr/>
      <dgm:t>
        <a:bodyPr/>
        <a:lstStyle/>
        <a:p>
          <a:endParaRPr lang="uk-UA"/>
        </a:p>
      </dgm:t>
    </dgm:pt>
    <dgm:pt modelId="{4B8A650A-000F-49CC-8A44-2B66DB263840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uk-UA" sz="2000" b="1" dirty="0" smtClean="0"/>
            <a:t>Відсутність залучення міжнародної експертизи для урядових реформ</a:t>
          </a:r>
          <a:endParaRPr lang="uk-UA" sz="2000" b="1" dirty="0"/>
        </a:p>
      </dgm:t>
    </dgm:pt>
    <dgm:pt modelId="{98EB34D1-B980-41AB-B739-C7DD93A84B7C}" type="parTrans" cxnId="{058C01DD-187E-4432-BBFC-34018BDEE5C1}">
      <dgm:prSet/>
      <dgm:spPr/>
      <dgm:t>
        <a:bodyPr/>
        <a:lstStyle/>
        <a:p>
          <a:endParaRPr lang="uk-UA"/>
        </a:p>
      </dgm:t>
    </dgm:pt>
    <dgm:pt modelId="{621FF784-B629-4B75-84B9-C29E2E7A0A1F}" type="sibTrans" cxnId="{058C01DD-187E-4432-BBFC-34018BDEE5C1}">
      <dgm:prSet/>
      <dgm:spPr/>
      <dgm:t>
        <a:bodyPr/>
        <a:lstStyle/>
        <a:p>
          <a:endParaRPr lang="uk-UA"/>
        </a:p>
      </dgm:t>
    </dgm:pt>
    <dgm:pt modelId="{9EF48F49-7606-4B4D-89CE-2EF8D5A1566B}" type="pres">
      <dgm:prSet presAssocID="{626BC2C7-DF41-42A0-AE95-5780E02C7255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CE755CF-216E-4B9A-82BE-3BB26F3480D8}" type="pres">
      <dgm:prSet presAssocID="{776991D0-8101-4A22-BC42-19FE1EB99161}" presName="Parent" presStyleLbl="node1" presStyleIdx="0" presStyleCnt="2" custLinFactNeighborX="-31650" custLinFactNeighborY="-2345">
        <dgm:presLayoutVars>
          <dgm:chMax val="4"/>
          <dgm:chPref val="3"/>
        </dgm:presLayoutVars>
      </dgm:prSet>
      <dgm:spPr/>
      <dgm:t>
        <a:bodyPr/>
        <a:lstStyle/>
        <a:p>
          <a:endParaRPr lang="uk-UA"/>
        </a:p>
      </dgm:t>
    </dgm:pt>
    <dgm:pt modelId="{F4192450-9DA5-408A-BB02-0A341D88CA32}" type="pres">
      <dgm:prSet presAssocID="{3621218A-4E9E-4B96-8C61-B00C88F3F9FF}" presName="Accent" presStyleLbl="node1" presStyleIdx="1" presStyleCnt="2" custLinFactNeighborX="-13586" custLinFactNeighborY="-723"/>
      <dgm:spPr/>
    </dgm:pt>
    <dgm:pt modelId="{B8376DC0-D241-4C88-8830-222DA7273199}" type="pres">
      <dgm:prSet presAssocID="{3621218A-4E9E-4B96-8C61-B00C88F3F9FF}" presName="Image1" presStyleLbl="fgImgPlace1" presStyleIdx="0" presStyleCnt="3" custLinFactNeighborX="-67931" custLinFactNeighborY="127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</dgm:spPr>
    </dgm:pt>
    <dgm:pt modelId="{F864493F-AB8D-4EFC-8069-4B930C1A720F}" type="pres">
      <dgm:prSet presAssocID="{3621218A-4E9E-4B96-8C61-B00C88F3F9FF}" presName="Child1" presStyleLbl="revTx" presStyleIdx="0" presStyleCnt="3" custScaleX="1986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60DCC20-75A1-4361-AEDB-3F090E49BCF3}" type="pres">
      <dgm:prSet presAssocID="{33FB0856-50F9-4437-B42B-4DB3FD284B7A}" presName="Image2" presStyleCnt="0"/>
      <dgm:spPr/>
    </dgm:pt>
    <dgm:pt modelId="{0A11A070-77DE-4E46-98C8-7B8ED5C91186}" type="pres">
      <dgm:prSet presAssocID="{33FB0856-50F9-4437-B42B-4DB3FD284B7A}" presName="Image" presStyleLbl="fgImgPlace1" presStyleIdx="1" presStyleCnt="3" custLinFactNeighborX="-67931" custLinFactNeighborY="1279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8000" r="-8000"/>
          </a:stretch>
        </a:blipFill>
      </dgm:spPr>
    </dgm:pt>
    <dgm:pt modelId="{592AB259-B4D6-4035-8D8C-93EEA6D9E9E5}" type="pres">
      <dgm:prSet presAssocID="{33FB0856-50F9-4437-B42B-4DB3FD284B7A}" presName="Child2" presStyleLbl="revTx" presStyleIdx="1" presStyleCnt="3" custScaleX="180111" custLinFactNeighborX="-17000" custLinFactNeighborY="23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9C8EA16-8FFC-4020-BA10-54456FD5798B}" type="pres">
      <dgm:prSet presAssocID="{4B8A650A-000F-49CC-8A44-2B66DB263840}" presName="Image3" presStyleCnt="0"/>
      <dgm:spPr/>
    </dgm:pt>
    <dgm:pt modelId="{F2DB9027-76F8-4733-83C6-FBA0A0B8E5C9}" type="pres">
      <dgm:prSet presAssocID="{4B8A650A-000F-49CC-8A44-2B66DB263840}" presName="Image" presStyleLbl="fgImgPlace1" presStyleIdx="2" presStyleCnt="3" custLinFactNeighborX="-67931" custLinFactNeighborY="1279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93000" r="-93000"/>
          </a:stretch>
        </a:blipFill>
      </dgm:spPr>
    </dgm:pt>
    <dgm:pt modelId="{FA4EEE33-A012-43C9-957D-E6BA0BD19EEE}" type="pres">
      <dgm:prSet presAssocID="{4B8A650A-000F-49CC-8A44-2B66DB263840}" presName="Child3" presStyleLbl="revTx" presStyleIdx="2" presStyleCnt="3" custScaleX="1986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017B3F2-D800-408E-88CB-90D0845A81C4}" type="presOf" srcId="{33FB0856-50F9-4437-B42B-4DB3FD284B7A}" destId="{592AB259-B4D6-4035-8D8C-93EEA6D9E9E5}" srcOrd="0" destOrd="0" presId="urn:microsoft.com/office/officeart/2011/layout/RadialPictureList"/>
    <dgm:cxn modelId="{71FD66ED-13C4-40FA-BC49-84AC92D889D0}" type="presOf" srcId="{3621218A-4E9E-4B96-8C61-B00C88F3F9FF}" destId="{F864493F-AB8D-4EFC-8069-4B930C1A720F}" srcOrd="0" destOrd="0" presId="urn:microsoft.com/office/officeart/2011/layout/RadialPictureList"/>
    <dgm:cxn modelId="{8091D67C-7F43-4E00-A2D2-778A12E7FE57}" srcId="{626BC2C7-DF41-42A0-AE95-5780E02C7255}" destId="{776991D0-8101-4A22-BC42-19FE1EB99161}" srcOrd="0" destOrd="0" parTransId="{C9E44FD1-E600-425F-B8F8-797E076A3C6A}" sibTransId="{889CFFCA-65B4-4699-9EF5-1A0A9F67C5BD}"/>
    <dgm:cxn modelId="{058C01DD-187E-4432-BBFC-34018BDEE5C1}" srcId="{776991D0-8101-4A22-BC42-19FE1EB99161}" destId="{4B8A650A-000F-49CC-8A44-2B66DB263840}" srcOrd="2" destOrd="0" parTransId="{98EB34D1-B980-41AB-B739-C7DD93A84B7C}" sibTransId="{621FF784-B629-4B75-84B9-C29E2E7A0A1F}"/>
    <dgm:cxn modelId="{21037C64-1979-4F9D-AFAB-57AA4E0D9207}" type="presOf" srcId="{626BC2C7-DF41-42A0-AE95-5780E02C7255}" destId="{9EF48F49-7606-4B4D-89CE-2EF8D5A1566B}" srcOrd="0" destOrd="0" presId="urn:microsoft.com/office/officeart/2011/layout/RadialPictureList"/>
    <dgm:cxn modelId="{F1657F0C-BFB2-4340-AEAC-CE2F4D7004AA}" srcId="{776991D0-8101-4A22-BC42-19FE1EB99161}" destId="{33FB0856-50F9-4437-B42B-4DB3FD284B7A}" srcOrd="1" destOrd="0" parTransId="{6B63D590-C7A9-469B-AA0F-815C39C70CF8}" sibTransId="{4AB3B709-B32C-49EE-B6A3-AE9CBBB7F5BD}"/>
    <dgm:cxn modelId="{903AD4BE-E7C4-4F0F-A84E-E120ACC262FA}" type="presOf" srcId="{776991D0-8101-4A22-BC42-19FE1EB99161}" destId="{5CE755CF-216E-4B9A-82BE-3BB26F3480D8}" srcOrd="0" destOrd="0" presId="urn:microsoft.com/office/officeart/2011/layout/RadialPictureList"/>
    <dgm:cxn modelId="{D851BE84-29E9-450B-BA45-D04E5D3912CA}" type="presOf" srcId="{4B8A650A-000F-49CC-8A44-2B66DB263840}" destId="{FA4EEE33-A012-43C9-957D-E6BA0BD19EEE}" srcOrd="0" destOrd="0" presId="urn:microsoft.com/office/officeart/2011/layout/RadialPictureList"/>
    <dgm:cxn modelId="{45FB3DDF-861E-4054-921F-8F59781480D9}" srcId="{776991D0-8101-4A22-BC42-19FE1EB99161}" destId="{3621218A-4E9E-4B96-8C61-B00C88F3F9FF}" srcOrd="0" destOrd="0" parTransId="{2DFD7991-170F-4BAC-B451-93C233A79B8D}" sibTransId="{7C091AAD-802D-4D0F-9716-1CB29B949BCE}"/>
    <dgm:cxn modelId="{55C8DAD6-9535-4C60-8221-BD252267E639}" type="presParOf" srcId="{9EF48F49-7606-4B4D-89CE-2EF8D5A1566B}" destId="{5CE755CF-216E-4B9A-82BE-3BB26F3480D8}" srcOrd="0" destOrd="0" presId="urn:microsoft.com/office/officeart/2011/layout/RadialPictureList"/>
    <dgm:cxn modelId="{F7E0F7E9-2153-4C53-A1D7-39AA5AB074E1}" type="presParOf" srcId="{9EF48F49-7606-4B4D-89CE-2EF8D5A1566B}" destId="{F4192450-9DA5-408A-BB02-0A341D88CA32}" srcOrd="1" destOrd="0" presId="urn:microsoft.com/office/officeart/2011/layout/RadialPictureList"/>
    <dgm:cxn modelId="{8106FD88-2CC4-451C-96F3-2191092E9A90}" type="presParOf" srcId="{9EF48F49-7606-4B4D-89CE-2EF8D5A1566B}" destId="{B8376DC0-D241-4C88-8830-222DA7273199}" srcOrd="2" destOrd="0" presId="urn:microsoft.com/office/officeart/2011/layout/RadialPictureList"/>
    <dgm:cxn modelId="{8A2813B6-01C0-404D-9CBC-828800C6B4AB}" type="presParOf" srcId="{9EF48F49-7606-4B4D-89CE-2EF8D5A1566B}" destId="{F864493F-AB8D-4EFC-8069-4B930C1A720F}" srcOrd="3" destOrd="0" presId="urn:microsoft.com/office/officeart/2011/layout/RadialPictureList"/>
    <dgm:cxn modelId="{BB468656-CC61-4B7F-9589-8CE0E15B2B5E}" type="presParOf" srcId="{9EF48F49-7606-4B4D-89CE-2EF8D5A1566B}" destId="{460DCC20-75A1-4361-AEDB-3F090E49BCF3}" srcOrd="4" destOrd="0" presId="urn:microsoft.com/office/officeart/2011/layout/RadialPictureList"/>
    <dgm:cxn modelId="{23566AF4-8774-4A55-8880-B385772D311C}" type="presParOf" srcId="{460DCC20-75A1-4361-AEDB-3F090E49BCF3}" destId="{0A11A070-77DE-4E46-98C8-7B8ED5C91186}" srcOrd="0" destOrd="0" presId="urn:microsoft.com/office/officeart/2011/layout/RadialPictureList"/>
    <dgm:cxn modelId="{82AF0FBE-B4BF-44CE-B32D-EF918484641B}" type="presParOf" srcId="{9EF48F49-7606-4B4D-89CE-2EF8D5A1566B}" destId="{592AB259-B4D6-4035-8D8C-93EEA6D9E9E5}" srcOrd="5" destOrd="0" presId="urn:microsoft.com/office/officeart/2011/layout/RadialPictureList"/>
    <dgm:cxn modelId="{E07D64A6-19E4-44EB-9C4B-3142E7607A85}" type="presParOf" srcId="{9EF48F49-7606-4B4D-89CE-2EF8D5A1566B}" destId="{69C8EA16-8FFC-4020-BA10-54456FD5798B}" srcOrd="6" destOrd="0" presId="urn:microsoft.com/office/officeart/2011/layout/RadialPictureList"/>
    <dgm:cxn modelId="{484189D1-6802-4187-B2DE-499E24C25B57}" type="presParOf" srcId="{69C8EA16-8FFC-4020-BA10-54456FD5798B}" destId="{F2DB9027-76F8-4733-83C6-FBA0A0B8E5C9}" srcOrd="0" destOrd="0" presId="urn:microsoft.com/office/officeart/2011/layout/RadialPictureList"/>
    <dgm:cxn modelId="{1A2AB44B-D6E3-4055-8CB2-AC3816F0B7F0}" type="presParOf" srcId="{9EF48F49-7606-4B4D-89CE-2EF8D5A1566B}" destId="{FA4EEE33-A012-43C9-957D-E6BA0BD19EEE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4E968B-C8AB-4FB6-8109-0D725A315381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A9756-3A88-48B3-8844-2017B3134F58}">
      <dgm:prSet phldrT="[Текст]"/>
      <dgm:spPr/>
      <dgm:t>
        <a:bodyPr/>
        <a:lstStyle/>
        <a:p>
          <a:r>
            <a:rPr lang="uk-UA" b="1" dirty="0" smtClean="0"/>
            <a:t>Наслідки</a:t>
          </a:r>
          <a:endParaRPr lang="ru-RU" b="1" dirty="0"/>
        </a:p>
      </dgm:t>
    </dgm:pt>
    <dgm:pt modelId="{0204C1BE-242F-49C7-B097-3717E30849D6}" type="parTrans" cxnId="{599B8BE0-C07C-42B6-84F2-46AB22930CF2}">
      <dgm:prSet/>
      <dgm:spPr/>
      <dgm:t>
        <a:bodyPr/>
        <a:lstStyle/>
        <a:p>
          <a:endParaRPr lang="ru-RU"/>
        </a:p>
      </dgm:t>
    </dgm:pt>
    <dgm:pt modelId="{07EA8E94-D5E8-4AE5-82B1-0E0AC2BEA405}" type="sibTrans" cxnId="{599B8BE0-C07C-42B6-84F2-46AB22930CF2}">
      <dgm:prSet/>
      <dgm:spPr/>
      <dgm:t>
        <a:bodyPr/>
        <a:lstStyle/>
        <a:p>
          <a:endParaRPr lang="ru-RU"/>
        </a:p>
      </dgm:t>
    </dgm:pt>
    <dgm:pt modelId="{ADD5C792-FD0D-49D6-8714-29A81BB9DDF6}">
      <dgm:prSet phldrT="[Текст]"/>
      <dgm:spPr/>
      <dgm:t>
        <a:bodyPr/>
        <a:lstStyle/>
        <a:p>
          <a:r>
            <a:rPr lang="uk-UA" dirty="0" smtClean="0"/>
            <a:t>Недовіра і критика зі сторони експертного середовища</a:t>
          </a:r>
          <a:endParaRPr lang="ru-RU" dirty="0"/>
        </a:p>
      </dgm:t>
    </dgm:pt>
    <dgm:pt modelId="{BD7CFE63-2A27-4DFF-B986-724A6ED68E42}" type="parTrans" cxnId="{4C49CF94-B91A-4147-BE6E-28950A8E81C1}">
      <dgm:prSet/>
      <dgm:spPr/>
      <dgm:t>
        <a:bodyPr/>
        <a:lstStyle/>
        <a:p>
          <a:endParaRPr lang="ru-RU"/>
        </a:p>
      </dgm:t>
    </dgm:pt>
    <dgm:pt modelId="{C7D4FE62-3C36-4732-929F-EA2FF7A87165}" type="sibTrans" cxnId="{4C49CF94-B91A-4147-BE6E-28950A8E81C1}">
      <dgm:prSet/>
      <dgm:spPr/>
      <dgm:t>
        <a:bodyPr/>
        <a:lstStyle/>
        <a:p>
          <a:endParaRPr lang="ru-RU"/>
        </a:p>
      </dgm:t>
    </dgm:pt>
    <dgm:pt modelId="{B4CA4348-1727-4E70-A29E-0C2643EAE8F3}">
      <dgm:prSet phldrT="[Текст]" custT="1"/>
      <dgm:spPr/>
      <dgm:t>
        <a:bodyPr/>
        <a:lstStyle/>
        <a:p>
          <a:r>
            <a:rPr lang="uk-UA" sz="2500" dirty="0" smtClean="0"/>
            <a:t>Посилення тиску зі сторони громадськості</a:t>
          </a:r>
          <a:endParaRPr lang="ru-RU" sz="2500" dirty="0"/>
        </a:p>
      </dgm:t>
    </dgm:pt>
    <dgm:pt modelId="{21528646-041D-49AE-8523-BCD64BF787F3}" type="parTrans" cxnId="{9AA0869E-6436-42C3-94C5-AF3DD91FFA01}">
      <dgm:prSet/>
      <dgm:spPr/>
      <dgm:t>
        <a:bodyPr/>
        <a:lstStyle/>
        <a:p>
          <a:endParaRPr lang="ru-RU"/>
        </a:p>
      </dgm:t>
    </dgm:pt>
    <dgm:pt modelId="{0EDB0F31-B717-46EE-9CF4-F699442B21C1}" type="sibTrans" cxnId="{9AA0869E-6436-42C3-94C5-AF3DD91FFA01}">
      <dgm:prSet/>
      <dgm:spPr/>
      <dgm:t>
        <a:bodyPr/>
        <a:lstStyle/>
        <a:p>
          <a:endParaRPr lang="ru-RU"/>
        </a:p>
      </dgm:t>
    </dgm:pt>
    <dgm:pt modelId="{71900DAD-FE70-41C7-BAF3-C47635B42842}">
      <dgm:prSet phldrT="[Текст]" custT="1"/>
      <dgm:spPr/>
      <dgm:t>
        <a:bodyPr/>
        <a:lstStyle/>
        <a:p>
          <a:r>
            <a:rPr lang="uk-UA" sz="2500" dirty="0" smtClean="0"/>
            <a:t>Низька якість урядових проектів рішень та концепцій реформ</a:t>
          </a:r>
          <a:endParaRPr lang="ru-RU" sz="2500" dirty="0"/>
        </a:p>
      </dgm:t>
    </dgm:pt>
    <dgm:pt modelId="{55A32401-9B71-4C8D-B9A9-83F23EF96ADA}" type="parTrans" cxnId="{F2970A0B-933D-4AEB-999B-B03B192FBFF6}">
      <dgm:prSet/>
      <dgm:spPr/>
      <dgm:t>
        <a:bodyPr/>
        <a:lstStyle/>
        <a:p>
          <a:endParaRPr lang="ru-RU"/>
        </a:p>
      </dgm:t>
    </dgm:pt>
    <dgm:pt modelId="{2838B305-EB55-40BC-B122-D8CD5272FCBB}" type="sibTrans" cxnId="{F2970A0B-933D-4AEB-999B-B03B192FBFF6}">
      <dgm:prSet/>
      <dgm:spPr/>
      <dgm:t>
        <a:bodyPr/>
        <a:lstStyle/>
        <a:p>
          <a:endParaRPr lang="ru-RU"/>
        </a:p>
      </dgm:t>
    </dgm:pt>
    <dgm:pt modelId="{871032B0-7A8E-414E-BC42-B65D440FB5C2}" type="pres">
      <dgm:prSet presAssocID="{854E968B-C8AB-4FB6-8109-0D725A31538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06B339A-3695-49A2-AC95-6F235DE7872C}" type="pres">
      <dgm:prSet presAssocID="{4B2A9756-3A88-48B3-8844-2017B3134F58}" presName="singleCycle" presStyleCnt="0"/>
      <dgm:spPr/>
    </dgm:pt>
    <dgm:pt modelId="{DA1175CB-9233-42EB-A6A5-6E318861FF3B}" type="pres">
      <dgm:prSet presAssocID="{4B2A9756-3A88-48B3-8844-2017B3134F58}" presName="singleCenter" presStyleLbl="node1" presStyleIdx="0" presStyleCnt="4" custLinFactNeighborX="477" custLinFactNeighborY="-11126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A8517579-D353-4A24-990A-693D0CBF98D9}" type="pres">
      <dgm:prSet presAssocID="{BD7CFE63-2A27-4DFF-B986-724A6ED68E42}" presName="Name56" presStyleLbl="parChTrans1D2" presStyleIdx="0" presStyleCnt="3"/>
      <dgm:spPr/>
      <dgm:t>
        <a:bodyPr/>
        <a:lstStyle/>
        <a:p>
          <a:endParaRPr lang="ru-RU"/>
        </a:p>
      </dgm:t>
    </dgm:pt>
    <dgm:pt modelId="{BA1C8AD7-3C16-4FB2-86D2-A8F127CDA0EB}" type="pres">
      <dgm:prSet presAssocID="{ADD5C792-FD0D-49D6-8714-29A81BB9DDF6}" presName="text0" presStyleLbl="node1" presStyleIdx="1" presStyleCnt="4" custScaleX="407681" custScaleY="998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70CAD6-3CA9-42EE-883F-7FC38658ED0F}" type="pres">
      <dgm:prSet presAssocID="{21528646-041D-49AE-8523-BCD64BF787F3}" presName="Name56" presStyleLbl="parChTrans1D2" presStyleIdx="1" presStyleCnt="3"/>
      <dgm:spPr/>
      <dgm:t>
        <a:bodyPr/>
        <a:lstStyle/>
        <a:p>
          <a:endParaRPr lang="ru-RU"/>
        </a:p>
      </dgm:t>
    </dgm:pt>
    <dgm:pt modelId="{2C05C42A-5470-4390-96AF-0F2213C97829}" type="pres">
      <dgm:prSet presAssocID="{B4CA4348-1727-4E70-A29E-0C2643EAE8F3}" presName="text0" presStyleLbl="node1" presStyleIdx="2" presStyleCnt="4" custScaleX="289968" custScaleY="132990" custRadScaleRad="107946" custRadScaleInc="-3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46E294-CA19-4590-844C-BAC1128AF604}" type="pres">
      <dgm:prSet presAssocID="{55A32401-9B71-4C8D-B9A9-83F23EF96ADA}" presName="Name56" presStyleLbl="parChTrans1D2" presStyleIdx="2" presStyleCnt="3"/>
      <dgm:spPr/>
      <dgm:t>
        <a:bodyPr/>
        <a:lstStyle/>
        <a:p>
          <a:endParaRPr lang="ru-RU"/>
        </a:p>
      </dgm:t>
    </dgm:pt>
    <dgm:pt modelId="{70DCC988-02F7-48B8-96EB-00ECEAFECAAB}" type="pres">
      <dgm:prSet presAssocID="{71900DAD-FE70-41C7-BAF3-C47635B42842}" presName="text0" presStyleLbl="node1" presStyleIdx="3" presStyleCnt="4" custScaleX="332907" custScaleY="1350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9B8BE0-C07C-42B6-84F2-46AB22930CF2}" srcId="{854E968B-C8AB-4FB6-8109-0D725A315381}" destId="{4B2A9756-3A88-48B3-8844-2017B3134F58}" srcOrd="0" destOrd="0" parTransId="{0204C1BE-242F-49C7-B097-3717E30849D6}" sibTransId="{07EA8E94-D5E8-4AE5-82B1-0E0AC2BEA405}"/>
    <dgm:cxn modelId="{EA8DD762-46EF-4689-89EF-B12064E941FC}" type="presOf" srcId="{4B2A9756-3A88-48B3-8844-2017B3134F58}" destId="{DA1175CB-9233-42EB-A6A5-6E318861FF3B}" srcOrd="0" destOrd="0" presId="urn:microsoft.com/office/officeart/2008/layout/RadialCluster"/>
    <dgm:cxn modelId="{4C49CF94-B91A-4147-BE6E-28950A8E81C1}" srcId="{4B2A9756-3A88-48B3-8844-2017B3134F58}" destId="{ADD5C792-FD0D-49D6-8714-29A81BB9DDF6}" srcOrd="0" destOrd="0" parTransId="{BD7CFE63-2A27-4DFF-B986-724A6ED68E42}" sibTransId="{C7D4FE62-3C36-4732-929F-EA2FF7A87165}"/>
    <dgm:cxn modelId="{DF67A04C-23DC-4089-BF5C-D9F1F5DF461B}" type="presOf" srcId="{55A32401-9B71-4C8D-B9A9-83F23EF96ADA}" destId="{B246E294-CA19-4590-844C-BAC1128AF604}" srcOrd="0" destOrd="0" presId="urn:microsoft.com/office/officeart/2008/layout/RadialCluster"/>
    <dgm:cxn modelId="{4001939B-8A80-424E-95F9-5B4621BFC453}" type="presOf" srcId="{854E968B-C8AB-4FB6-8109-0D725A315381}" destId="{871032B0-7A8E-414E-BC42-B65D440FB5C2}" srcOrd="0" destOrd="0" presId="urn:microsoft.com/office/officeart/2008/layout/RadialCluster"/>
    <dgm:cxn modelId="{70C3ABF1-27D2-4377-AD28-1580FA1A5B0D}" type="presOf" srcId="{ADD5C792-FD0D-49D6-8714-29A81BB9DDF6}" destId="{BA1C8AD7-3C16-4FB2-86D2-A8F127CDA0EB}" srcOrd="0" destOrd="0" presId="urn:microsoft.com/office/officeart/2008/layout/RadialCluster"/>
    <dgm:cxn modelId="{2B6458AE-7DEE-458C-BAFE-77D18DEDEDAC}" type="presOf" srcId="{71900DAD-FE70-41C7-BAF3-C47635B42842}" destId="{70DCC988-02F7-48B8-96EB-00ECEAFECAAB}" srcOrd="0" destOrd="0" presId="urn:microsoft.com/office/officeart/2008/layout/RadialCluster"/>
    <dgm:cxn modelId="{9AA0869E-6436-42C3-94C5-AF3DD91FFA01}" srcId="{4B2A9756-3A88-48B3-8844-2017B3134F58}" destId="{B4CA4348-1727-4E70-A29E-0C2643EAE8F3}" srcOrd="1" destOrd="0" parTransId="{21528646-041D-49AE-8523-BCD64BF787F3}" sibTransId="{0EDB0F31-B717-46EE-9CF4-F699442B21C1}"/>
    <dgm:cxn modelId="{B540122E-AC18-4ACF-8374-10003679B75E}" type="presOf" srcId="{21528646-041D-49AE-8523-BCD64BF787F3}" destId="{8270CAD6-3CA9-42EE-883F-7FC38658ED0F}" srcOrd="0" destOrd="0" presId="urn:microsoft.com/office/officeart/2008/layout/RadialCluster"/>
    <dgm:cxn modelId="{01C1C117-479D-459D-977B-7095D9484702}" type="presOf" srcId="{BD7CFE63-2A27-4DFF-B986-724A6ED68E42}" destId="{A8517579-D353-4A24-990A-693D0CBF98D9}" srcOrd="0" destOrd="0" presId="urn:microsoft.com/office/officeart/2008/layout/RadialCluster"/>
    <dgm:cxn modelId="{FB170E67-F2EA-4234-B1A7-DCE0FE09CAA3}" type="presOf" srcId="{B4CA4348-1727-4E70-A29E-0C2643EAE8F3}" destId="{2C05C42A-5470-4390-96AF-0F2213C97829}" srcOrd="0" destOrd="0" presId="urn:microsoft.com/office/officeart/2008/layout/RadialCluster"/>
    <dgm:cxn modelId="{F2970A0B-933D-4AEB-999B-B03B192FBFF6}" srcId="{4B2A9756-3A88-48B3-8844-2017B3134F58}" destId="{71900DAD-FE70-41C7-BAF3-C47635B42842}" srcOrd="2" destOrd="0" parTransId="{55A32401-9B71-4C8D-B9A9-83F23EF96ADA}" sibTransId="{2838B305-EB55-40BC-B122-D8CD5272FCBB}"/>
    <dgm:cxn modelId="{318D86F6-EA72-4E47-B553-470FCF9C7C9D}" type="presParOf" srcId="{871032B0-7A8E-414E-BC42-B65D440FB5C2}" destId="{D06B339A-3695-49A2-AC95-6F235DE7872C}" srcOrd="0" destOrd="0" presId="urn:microsoft.com/office/officeart/2008/layout/RadialCluster"/>
    <dgm:cxn modelId="{40D7A029-F40C-4424-9ECC-58A47388666D}" type="presParOf" srcId="{D06B339A-3695-49A2-AC95-6F235DE7872C}" destId="{DA1175CB-9233-42EB-A6A5-6E318861FF3B}" srcOrd="0" destOrd="0" presId="urn:microsoft.com/office/officeart/2008/layout/RadialCluster"/>
    <dgm:cxn modelId="{ECB463F7-A3ED-40D0-9E67-AD0204BA626A}" type="presParOf" srcId="{D06B339A-3695-49A2-AC95-6F235DE7872C}" destId="{A8517579-D353-4A24-990A-693D0CBF98D9}" srcOrd="1" destOrd="0" presId="urn:microsoft.com/office/officeart/2008/layout/RadialCluster"/>
    <dgm:cxn modelId="{E84B0BED-E2FE-473D-B55B-FF7D30C2F1E7}" type="presParOf" srcId="{D06B339A-3695-49A2-AC95-6F235DE7872C}" destId="{BA1C8AD7-3C16-4FB2-86D2-A8F127CDA0EB}" srcOrd="2" destOrd="0" presId="urn:microsoft.com/office/officeart/2008/layout/RadialCluster"/>
    <dgm:cxn modelId="{55838E87-E860-4572-93C1-B50D344F6C37}" type="presParOf" srcId="{D06B339A-3695-49A2-AC95-6F235DE7872C}" destId="{8270CAD6-3CA9-42EE-883F-7FC38658ED0F}" srcOrd="3" destOrd="0" presId="urn:microsoft.com/office/officeart/2008/layout/RadialCluster"/>
    <dgm:cxn modelId="{408F2316-D09E-4848-9C54-4978BED263F6}" type="presParOf" srcId="{D06B339A-3695-49A2-AC95-6F235DE7872C}" destId="{2C05C42A-5470-4390-96AF-0F2213C97829}" srcOrd="4" destOrd="0" presId="urn:microsoft.com/office/officeart/2008/layout/RadialCluster"/>
    <dgm:cxn modelId="{3A8986F7-39D8-4101-AF3A-9D28D795F296}" type="presParOf" srcId="{D06B339A-3695-49A2-AC95-6F235DE7872C}" destId="{B246E294-CA19-4590-844C-BAC1128AF604}" srcOrd="5" destOrd="0" presId="urn:microsoft.com/office/officeart/2008/layout/RadialCluster"/>
    <dgm:cxn modelId="{01268109-9EF0-481F-BFE8-1F253036D216}" type="presParOf" srcId="{D06B339A-3695-49A2-AC95-6F235DE7872C}" destId="{70DCC988-02F7-48B8-96EB-00ECEAFECAAB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16CE46-D07F-4064-A6F9-D87EE95CDA75}" type="doc">
      <dgm:prSet loTypeId="urn:microsoft.com/office/officeart/2005/8/layout/bList2#1" loCatId="list" qsTypeId="urn:microsoft.com/office/officeart/2005/8/quickstyle/simple1" qsCatId="simple" csTypeId="urn:microsoft.com/office/officeart/2005/8/colors/accent1_2" csCatId="accent1" phldr="1"/>
      <dgm:spPr/>
    </dgm:pt>
    <dgm:pt modelId="{2EC4002F-0743-48A3-B6A7-B23DA20D2918}">
      <dgm:prSet phldrT="[Текст]"/>
      <dgm:spPr/>
      <dgm:t>
        <a:bodyPr/>
        <a:lstStyle/>
        <a:p>
          <a:pPr algn="ctr"/>
          <a:r>
            <a:rPr lang="uk-UA" dirty="0" smtClean="0"/>
            <a:t>2</a:t>
          </a:r>
          <a:endParaRPr lang="uk-UA" dirty="0"/>
        </a:p>
      </dgm:t>
    </dgm:pt>
    <dgm:pt modelId="{6A8AD439-8376-4599-AE6B-3BCFB17E09D9}" type="parTrans" cxnId="{2DF27EF2-DDE3-458F-852D-4D63D8984E3C}">
      <dgm:prSet/>
      <dgm:spPr/>
      <dgm:t>
        <a:bodyPr/>
        <a:lstStyle/>
        <a:p>
          <a:endParaRPr lang="uk-UA"/>
        </a:p>
      </dgm:t>
    </dgm:pt>
    <dgm:pt modelId="{34273A1A-B011-4E56-B07E-41E6EB803147}" type="sibTrans" cxnId="{2DF27EF2-DDE3-458F-852D-4D63D8984E3C}">
      <dgm:prSet/>
      <dgm:spPr/>
      <dgm:t>
        <a:bodyPr/>
        <a:lstStyle/>
        <a:p>
          <a:endParaRPr lang="uk-UA"/>
        </a:p>
      </dgm:t>
    </dgm:pt>
    <dgm:pt modelId="{CA30715D-9124-4C1C-91C8-E4A166788FFD}">
      <dgm:prSet phldrT="[Текст]"/>
      <dgm:spPr/>
      <dgm:t>
        <a:bodyPr/>
        <a:lstStyle/>
        <a:p>
          <a:pPr algn="ctr"/>
          <a:r>
            <a:rPr lang="uk-UA" dirty="0" smtClean="0"/>
            <a:t>3</a:t>
          </a:r>
          <a:endParaRPr lang="uk-UA" dirty="0"/>
        </a:p>
      </dgm:t>
    </dgm:pt>
    <dgm:pt modelId="{B8AF7759-0AEE-4D50-845A-310DB833D763}" type="parTrans" cxnId="{43203D25-9FE8-4211-8A3B-DC4218A909FB}">
      <dgm:prSet/>
      <dgm:spPr/>
      <dgm:t>
        <a:bodyPr/>
        <a:lstStyle/>
        <a:p>
          <a:endParaRPr lang="uk-UA"/>
        </a:p>
      </dgm:t>
    </dgm:pt>
    <dgm:pt modelId="{5BFFE3E9-18FE-4B6D-B657-C52891872640}" type="sibTrans" cxnId="{43203D25-9FE8-4211-8A3B-DC4218A909FB}">
      <dgm:prSet/>
      <dgm:spPr/>
      <dgm:t>
        <a:bodyPr/>
        <a:lstStyle/>
        <a:p>
          <a:endParaRPr lang="uk-UA"/>
        </a:p>
      </dgm:t>
    </dgm:pt>
    <dgm:pt modelId="{42485B7B-20FC-46CA-A158-E6F3F5BDD745}">
      <dgm:prSet phldrT="[Текст]"/>
      <dgm:spPr/>
      <dgm:t>
        <a:bodyPr/>
        <a:lstStyle/>
        <a:p>
          <a:pPr algn="ctr"/>
          <a:r>
            <a:rPr lang="uk-UA" dirty="0" smtClean="0"/>
            <a:t>4</a:t>
          </a:r>
          <a:endParaRPr lang="uk-UA" dirty="0"/>
        </a:p>
      </dgm:t>
    </dgm:pt>
    <dgm:pt modelId="{87280C2A-4449-46E8-85B5-E73FC00F5E80}" type="parTrans" cxnId="{D52E2FF3-1F22-454C-9010-3D6C85CD8F47}">
      <dgm:prSet/>
      <dgm:spPr/>
      <dgm:t>
        <a:bodyPr/>
        <a:lstStyle/>
        <a:p>
          <a:endParaRPr lang="uk-UA"/>
        </a:p>
      </dgm:t>
    </dgm:pt>
    <dgm:pt modelId="{2DA90AD6-60EA-4D12-B72B-02D010B535B6}" type="sibTrans" cxnId="{D52E2FF3-1F22-454C-9010-3D6C85CD8F47}">
      <dgm:prSet/>
      <dgm:spPr/>
      <dgm:t>
        <a:bodyPr/>
        <a:lstStyle/>
        <a:p>
          <a:endParaRPr lang="uk-UA"/>
        </a:p>
      </dgm:t>
    </dgm:pt>
    <dgm:pt modelId="{6BD13087-2B28-44BE-B1A5-812AA9E0686A}">
      <dgm:prSet custT="1"/>
      <dgm:spPr/>
      <dgm:t>
        <a:bodyPr/>
        <a:lstStyle/>
        <a:p>
          <a:r>
            <a:rPr lang="uk-UA" sz="1900" dirty="0" smtClean="0"/>
            <a:t>здійснювати експертно-методичний супровід проектів рішень</a:t>
          </a:r>
          <a:endParaRPr lang="uk-UA" sz="1900" b="1" dirty="0"/>
        </a:p>
      </dgm:t>
    </dgm:pt>
    <dgm:pt modelId="{EDF87727-7BCD-48A2-A90C-2FA0F73B1387}" type="parTrans" cxnId="{2CC4BDC7-6FC4-4AF3-858C-996AFA1B8B4C}">
      <dgm:prSet/>
      <dgm:spPr/>
      <dgm:t>
        <a:bodyPr/>
        <a:lstStyle/>
        <a:p>
          <a:endParaRPr lang="uk-UA"/>
        </a:p>
      </dgm:t>
    </dgm:pt>
    <dgm:pt modelId="{209BCA33-8401-4928-92B6-A824D48ECE10}" type="sibTrans" cxnId="{2CC4BDC7-6FC4-4AF3-858C-996AFA1B8B4C}">
      <dgm:prSet/>
      <dgm:spPr/>
      <dgm:t>
        <a:bodyPr/>
        <a:lstStyle/>
        <a:p>
          <a:endParaRPr lang="uk-UA"/>
        </a:p>
      </dgm:t>
    </dgm:pt>
    <dgm:pt modelId="{16229431-C1B2-4A93-886F-44FDC96F7F8C}">
      <dgm:prSet custT="1"/>
      <dgm:spPr/>
      <dgm:t>
        <a:bodyPr/>
        <a:lstStyle/>
        <a:p>
          <a:r>
            <a:rPr lang="uk-UA" sz="1900" dirty="0" smtClean="0"/>
            <a:t>проводити громадську експертизу проектів урядових рішень</a:t>
          </a:r>
          <a:endParaRPr lang="uk-UA" sz="1900" b="1" dirty="0"/>
        </a:p>
      </dgm:t>
    </dgm:pt>
    <dgm:pt modelId="{9D38F56F-03CA-4D9C-868E-F1EB2A9F32CA}" type="parTrans" cxnId="{A998A8FF-E49F-489B-A1FC-4D0C5AEA4047}">
      <dgm:prSet/>
      <dgm:spPr/>
      <dgm:t>
        <a:bodyPr/>
        <a:lstStyle/>
        <a:p>
          <a:endParaRPr lang="uk-UA"/>
        </a:p>
      </dgm:t>
    </dgm:pt>
    <dgm:pt modelId="{3F02943D-E367-43EF-B23D-5FFCA5625DCB}" type="sibTrans" cxnId="{A998A8FF-E49F-489B-A1FC-4D0C5AEA4047}">
      <dgm:prSet/>
      <dgm:spPr/>
      <dgm:t>
        <a:bodyPr/>
        <a:lstStyle/>
        <a:p>
          <a:endParaRPr lang="uk-UA"/>
        </a:p>
      </dgm:t>
    </dgm:pt>
    <dgm:pt modelId="{D4B3FBF4-FE29-4D07-9999-71F1A5A3ED86}">
      <dgm:prSet custT="1"/>
      <dgm:spPr/>
      <dgm:t>
        <a:bodyPr/>
        <a:lstStyle/>
        <a:p>
          <a:r>
            <a:rPr lang="uk-UA" sz="1900" dirty="0" smtClean="0"/>
            <a:t>консолідувати та інтегрувати кращий український та міжнародний досвід</a:t>
          </a:r>
          <a:endParaRPr lang="uk-UA" sz="1900" b="1" dirty="0"/>
        </a:p>
      </dgm:t>
    </dgm:pt>
    <dgm:pt modelId="{C86F363D-AFA3-4789-9121-50559BEFF135}" type="parTrans" cxnId="{E046E5FF-B93B-4B19-BD70-9604725002F6}">
      <dgm:prSet/>
      <dgm:spPr/>
      <dgm:t>
        <a:bodyPr/>
        <a:lstStyle/>
        <a:p>
          <a:endParaRPr lang="uk-UA"/>
        </a:p>
      </dgm:t>
    </dgm:pt>
    <dgm:pt modelId="{EA5F44A6-D206-42ED-AB0A-54AC2E69C504}" type="sibTrans" cxnId="{E046E5FF-B93B-4B19-BD70-9604725002F6}">
      <dgm:prSet/>
      <dgm:spPr/>
      <dgm:t>
        <a:bodyPr/>
        <a:lstStyle/>
        <a:p>
          <a:endParaRPr lang="uk-UA"/>
        </a:p>
      </dgm:t>
    </dgm:pt>
    <dgm:pt modelId="{D22DDEDC-463F-4A23-9DE7-450B550A53A4}">
      <dgm:prSet custT="1"/>
      <dgm:spPr/>
      <dgm:t>
        <a:bodyPr/>
        <a:lstStyle/>
        <a:p>
          <a:r>
            <a:rPr lang="uk-UA" sz="1900" dirty="0" smtClean="0"/>
            <a:t>організувати комунікацію громадських експертів та Уряду</a:t>
          </a:r>
          <a:endParaRPr lang="uk-UA" sz="1900" b="1" dirty="0"/>
        </a:p>
      </dgm:t>
    </dgm:pt>
    <dgm:pt modelId="{FA80B512-26DB-4E67-B80F-E596F40B6FC9}" type="sibTrans" cxnId="{04DF39FD-473E-4BB6-B52A-5C292DFA7747}">
      <dgm:prSet/>
      <dgm:spPr/>
      <dgm:t>
        <a:bodyPr/>
        <a:lstStyle/>
        <a:p>
          <a:endParaRPr lang="uk-UA"/>
        </a:p>
      </dgm:t>
    </dgm:pt>
    <dgm:pt modelId="{08CC1919-26C4-4B4B-8DC8-75D401133343}" type="parTrans" cxnId="{04DF39FD-473E-4BB6-B52A-5C292DFA7747}">
      <dgm:prSet/>
      <dgm:spPr/>
      <dgm:t>
        <a:bodyPr/>
        <a:lstStyle/>
        <a:p>
          <a:endParaRPr lang="uk-UA"/>
        </a:p>
      </dgm:t>
    </dgm:pt>
    <dgm:pt modelId="{C35611CC-729D-421C-825F-CA76FB1F86D4}">
      <dgm:prSet phldrT="[Текст]"/>
      <dgm:spPr/>
      <dgm:t>
        <a:bodyPr/>
        <a:lstStyle/>
        <a:p>
          <a:pPr algn="ctr"/>
          <a:r>
            <a:rPr lang="uk-UA" dirty="0" smtClean="0"/>
            <a:t>1</a:t>
          </a:r>
          <a:endParaRPr lang="uk-UA" dirty="0"/>
        </a:p>
      </dgm:t>
    </dgm:pt>
    <dgm:pt modelId="{820B42B6-97B4-4D9E-9963-684C731B028A}" type="sibTrans" cxnId="{F5937871-D943-4AE4-BB66-514BC32F8F62}">
      <dgm:prSet/>
      <dgm:spPr/>
      <dgm:t>
        <a:bodyPr/>
        <a:lstStyle/>
        <a:p>
          <a:endParaRPr lang="uk-UA"/>
        </a:p>
      </dgm:t>
    </dgm:pt>
    <dgm:pt modelId="{680E0D68-73CB-4342-A0D4-02746FE71D45}" type="parTrans" cxnId="{F5937871-D943-4AE4-BB66-514BC32F8F62}">
      <dgm:prSet/>
      <dgm:spPr/>
      <dgm:t>
        <a:bodyPr/>
        <a:lstStyle/>
        <a:p>
          <a:endParaRPr lang="uk-UA"/>
        </a:p>
      </dgm:t>
    </dgm:pt>
    <dgm:pt modelId="{2B95F613-D66C-4750-A3B8-216D2D10BF3F}" type="pres">
      <dgm:prSet presAssocID="{B916CE46-D07F-4064-A6F9-D87EE95CDA75}" presName="diagram" presStyleCnt="0">
        <dgm:presLayoutVars>
          <dgm:dir/>
          <dgm:animLvl val="lvl"/>
          <dgm:resizeHandles val="exact"/>
        </dgm:presLayoutVars>
      </dgm:prSet>
      <dgm:spPr/>
    </dgm:pt>
    <dgm:pt modelId="{7C7A39FC-42FE-4573-8556-1FB585450311}" type="pres">
      <dgm:prSet presAssocID="{C35611CC-729D-421C-825F-CA76FB1F86D4}" presName="compNode" presStyleCnt="0"/>
      <dgm:spPr/>
    </dgm:pt>
    <dgm:pt modelId="{15D47C7D-ADC9-4B67-BA99-B791996C8305}" type="pres">
      <dgm:prSet presAssocID="{C35611CC-729D-421C-825F-CA76FB1F86D4}" presName="childRect" presStyleLbl="bgAcc1" presStyleIdx="0" presStyleCnt="4" custScaleX="111875" custScaleY="170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A8C6FA-BEF2-4FAE-A22E-A5CB01D7457B}" type="pres">
      <dgm:prSet presAssocID="{C35611CC-729D-421C-825F-CA76FB1F86D4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1233B6F-DE20-4C2F-839B-5ABE442622E8}" type="pres">
      <dgm:prSet presAssocID="{C35611CC-729D-421C-825F-CA76FB1F86D4}" presName="parentRect" presStyleLbl="alignNode1" presStyleIdx="0" presStyleCnt="4" custLinFactNeighborX="1531" custLinFactNeighborY="67010"/>
      <dgm:spPr/>
      <dgm:t>
        <a:bodyPr/>
        <a:lstStyle/>
        <a:p>
          <a:endParaRPr lang="uk-UA"/>
        </a:p>
      </dgm:t>
    </dgm:pt>
    <dgm:pt modelId="{5B19744B-3C01-41AA-A5D1-10647592DC8D}" type="pres">
      <dgm:prSet presAssocID="{C35611CC-729D-421C-825F-CA76FB1F86D4}" presName="adorn" presStyleLbl="fgAccFollowNode1" presStyleIdx="0" presStyleCnt="4" custScaleX="84949" custScaleY="8550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ECB4B4C-62DD-49D5-B212-FB0A48FFD099}" type="pres">
      <dgm:prSet presAssocID="{820B42B6-97B4-4D9E-9963-684C731B028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7710DDA-20D8-41A8-8333-8B229DE99B51}" type="pres">
      <dgm:prSet presAssocID="{2EC4002F-0743-48A3-B6A7-B23DA20D2918}" presName="compNode" presStyleCnt="0"/>
      <dgm:spPr/>
    </dgm:pt>
    <dgm:pt modelId="{A436CEF7-E487-4CA7-A1C5-2197386C7DBA}" type="pres">
      <dgm:prSet presAssocID="{2EC4002F-0743-48A3-B6A7-B23DA20D2918}" presName="childRect" presStyleLbl="bgAcc1" presStyleIdx="1" presStyleCnt="4" custScaleX="113365" custScaleY="17093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C6690CA-13DF-4E7D-BFCC-D3A181D94134}" type="pres">
      <dgm:prSet presAssocID="{2EC4002F-0743-48A3-B6A7-B23DA20D291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063900-B208-4AC5-82E9-9DF40DD5876B}" type="pres">
      <dgm:prSet presAssocID="{2EC4002F-0743-48A3-B6A7-B23DA20D2918}" presName="parentRect" presStyleLbl="alignNode1" presStyleIdx="1" presStyleCnt="4" custLinFactNeighborX="1024" custLinFactNeighborY="67010"/>
      <dgm:spPr/>
      <dgm:t>
        <a:bodyPr/>
        <a:lstStyle/>
        <a:p>
          <a:endParaRPr lang="ru-RU"/>
        </a:p>
      </dgm:t>
    </dgm:pt>
    <dgm:pt modelId="{528A77C7-C7D9-474F-AAA1-BAD7B7448481}" type="pres">
      <dgm:prSet presAssocID="{2EC4002F-0743-48A3-B6A7-B23DA20D2918}" presName="adorn" presStyleLbl="fgAccFollowNode1" presStyleIdx="1" presStyleCnt="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47321F4-CF15-4C78-9470-B38E613DB5B2}" type="pres">
      <dgm:prSet presAssocID="{34273A1A-B011-4E56-B07E-41E6EB80314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2B07346-8FF1-4136-B972-77D106788F4D}" type="pres">
      <dgm:prSet presAssocID="{CA30715D-9124-4C1C-91C8-E4A166788FFD}" presName="compNode" presStyleCnt="0"/>
      <dgm:spPr/>
    </dgm:pt>
    <dgm:pt modelId="{1E2DFFE7-A9C2-4F98-954C-68623E893C55}" type="pres">
      <dgm:prSet presAssocID="{CA30715D-9124-4C1C-91C8-E4A166788FFD}" presName="childRect" presStyleLbl="bgAcc1" presStyleIdx="2" presStyleCnt="4" custScaleX="112515" custScaleY="1809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4CB27E-B7C6-4C5B-B1D6-398B357163C9}" type="pres">
      <dgm:prSet presAssocID="{CA30715D-9124-4C1C-91C8-E4A166788FFD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CC6943-FAA9-4804-B3FB-C799E42BE5E6}" type="pres">
      <dgm:prSet presAssocID="{CA30715D-9124-4C1C-91C8-E4A166788FFD}" presName="parentRect" presStyleLbl="alignNode1" presStyleIdx="2" presStyleCnt="4" custLinFactNeighborX="730" custLinFactNeighborY="61179"/>
      <dgm:spPr/>
      <dgm:t>
        <a:bodyPr/>
        <a:lstStyle/>
        <a:p>
          <a:endParaRPr lang="ru-RU"/>
        </a:p>
      </dgm:t>
    </dgm:pt>
    <dgm:pt modelId="{9F987DC6-D204-4044-B366-D097DBA9E0BD}" type="pres">
      <dgm:prSet presAssocID="{CA30715D-9124-4C1C-91C8-E4A166788FFD}" presName="adorn" presStyleLbl="fgAccFollowNod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56BD8F0-12D9-4EC7-A77B-02EE9D40D873}" type="pres">
      <dgm:prSet presAssocID="{5BFFE3E9-18FE-4B6D-B657-C5289187264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9E1E3EF-A77D-4DF1-BDB2-2121DC492B83}" type="pres">
      <dgm:prSet presAssocID="{42485B7B-20FC-46CA-A158-E6F3F5BDD745}" presName="compNode" presStyleCnt="0"/>
      <dgm:spPr/>
    </dgm:pt>
    <dgm:pt modelId="{AC35FEE3-658B-400A-A7E7-84C009F62EE3}" type="pres">
      <dgm:prSet presAssocID="{42485B7B-20FC-46CA-A158-E6F3F5BDD745}" presName="childRect" presStyleLbl="bgAcc1" presStyleIdx="3" presStyleCnt="4" custScaleX="110448" custScaleY="177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03CB8B-FD81-40F9-8AFB-60A0482239F4}" type="pres">
      <dgm:prSet presAssocID="{42485B7B-20FC-46CA-A158-E6F3F5BDD745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603B6-8797-4E1B-8CE3-4AEEEB84861E}" type="pres">
      <dgm:prSet presAssocID="{42485B7B-20FC-46CA-A158-E6F3F5BDD745}" presName="parentRect" presStyleLbl="alignNode1" presStyleIdx="3" presStyleCnt="4" custLinFactNeighborX="1469" custLinFactNeighborY="63326"/>
      <dgm:spPr/>
      <dgm:t>
        <a:bodyPr/>
        <a:lstStyle/>
        <a:p>
          <a:endParaRPr lang="ru-RU"/>
        </a:p>
      </dgm:t>
    </dgm:pt>
    <dgm:pt modelId="{1F5496BA-0F86-43F1-8084-23B04F7422CE}" type="pres">
      <dgm:prSet presAssocID="{42485B7B-20FC-46CA-A158-E6F3F5BDD745}" presName="adorn" presStyleLbl="fgAccFollowNod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43203D25-9FE8-4211-8A3B-DC4218A909FB}" srcId="{B916CE46-D07F-4064-A6F9-D87EE95CDA75}" destId="{CA30715D-9124-4C1C-91C8-E4A166788FFD}" srcOrd="2" destOrd="0" parTransId="{B8AF7759-0AEE-4D50-845A-310DB833D763}" sibTransId="{5BFFE3E9-18FE-4B6D-B657-C52891872640}"/>
    <dgm:cxn modelId="{A998A8FF-E49F-489B-A1FC-4D0C5AEA4047}" srcId="{CA30715D-9124-4C1C-91C8-E4A166788FFD}" destId="{16229431-C1B2-4A93-886F-44FDC96F7F8C}" srcOrd="0" destOrd="0" parTransId="{9D38F56F-03CA-4D9C-868E-F1EB2A9F32CA}" sibTransId="{3F02943D-E367-43EF-B23D-5FFCA5625DCB}"/>
    <dgm:cxn modelId="{7E51199F-6FDF-46CB-8819-4BAEBC7DA3C7}" type="presOf" srcId="{16229431-C1B2-4A93-886F-44FDC96F7F8C}" destId="{1E2DFFE7-A9C2-4F98-954C-68623E893C55}" srcOrd="0" destOrd="0" presId="urn:microsoft.com/office/officeart/2005/8/layout/bList2#1"/>
    <dgm:cxn modelId="{D176F8B3-285A-433D-8F97-CE5F542AD219}" type="presOf" srcId="{CA30715D-9124-4C1C-91C8-E4A166788FFD}" destId="{504CB27E-B7C6-4C5B-B1D6-398B357163C9}" srcOrd="0" destOrd="0" presId="urn:microsoft.com/office/officeart/2005/8/layout/bList2#1"/>
    <dgm:cxn modelId="{B705D556-37E5-4C2F-BCD4-FE0AD2BC329B}" type="presOf" srcId="{C35611CC-729D-421C-825F-CA76FB1F86D4}" destId="{E4A8C6FA-BEF2-4FAE-A22E-A5CB01D7457B}" srcOrd="0" destOrd="0" presId="urn:microsoft.com/office/officeart/2005/8/layout/bList2#1"/>
    <dgm:cxn modelId="{2DF27EF2-DDE3-458F-852D-4D63D8984E3C}" srcId="{B916CE46-D07F-4064-A6F9-D87EE95CDA75}" destId="{2EC4002F-0743-48A3-B6A7-B23DA20D2918}" srcOrd="1" destOrd="0" parTransId="{6A8AD439-8376-4599-AE6B-3BCFB17E09D9}" sibTransId="{34273A1A-B011-4E56-B07E-41E6EB803147}"/>
    <dgm:cxn modelId="{F89406D9-C341-4061-A851-0C832773D9AD}" type="presOf" srcId="{D22DDEDC-463F-4A23-9DE7-450B550A53A4}" destId="{15D47C7D-ADC9-4B67-BA99-B791996C8305}" srcOrd="0" destOrd="0" presId="urn:microsoft.com/office/officeart/2005/8/layout/bList2#1"/>
    <dgm:cxn modelId="{4E572524-5AC5-478C-B726-06D030D23998}" type="presOf" srcId="{C35611CC-729D-421C-825F-CA76FB1F86D4}" destId="{A1233B6F-DE20-4C2F-839B-5ABE442622E8}" srcOrd="1" destOrd="0" presId="urn:microsoft.com/office/officeart/2005/8/layout/bList2#1"/>
    <dgm:cxn modelId="{D52E2FF3-1F22-454C-9010-3D6C85CD8F47}" srcId="{B916CE46-D07F-4064-A6F9-D87EE95CDA75}" destId="{42485B7B-20FC-46CA-A158-E6F3F5BDD745}" srcOrd="3" destOrd="0" parTransId="{87280C2A-4449-46E8-85B5-E73FC00F5E80}" sibTransId="{2DA90AD6-60EA-4D12-B72B-02D010B535B6}"/>
    <dgm:cxn modelId="{2CC4BDC7-6FC4-4AF3-858C-996AFA1B8B4C}" srcId="{2EC4002F-0743-48A3-B6A7-B23DA20D2918}" destId="{6BD13087-2B28-44BE-B1A5-812AA9E0686A}" srcOrd="0" destOrd="0" parTransId="{EDF87727-7BCD-48A2-A90C-2FA0F73B1387}" sibTransId="{209BCA33-8401-4928-92B6-A824D48ECE10}"/>
    <dgm:cxn modelId="{F7BC89A6-1A84-4FCD-819A-DE49B057E4E9}" type="presOf" srcId="{42485B7B-20FC-46CA-A158-E6F3F5BDD745}" destId="{4503CB8B-FD81-40F9-8AFB-60A0482239F4}" srcOrd="0" destOrd="0" presId="urn:microsoft.com/office/officeart/2005/8/layout/bList2#1"/>
    <dgm:cxn modelId="{73F1491E-051A-434C-86C9-BA0FD02EC23F}" type="presOf" srcId="{6BD13087-2B28-44BE-B1A5-812AA9E0686A}" destId="{A436CEF7-E487-4CA7-A1C5-2197386C7DBA}" srcOrd="0" destOrd="0" presId="urn:microsoft.com/office/officeart/2005/8/layout/bList2#1"/>
    <dgm:cxn modelId="{DCB92191-A2BB-4D09-9037-0F05F596D81F}" type="presOf" srcId="{2EC4002F-0743-48A3-B6A7-B23DA20D2918}" destId="{2C6690CA-13DF-4E7D-BFCC-D3A181D94134}" srcOrd="0" destOrd="0" presId="urn:microsoft.com/office/officeart/2005/8/layout/bList2#1"/>
    <dgm:cxn modelId="{E046E5FF-B93B-4B19-BD70-9604725002F6}" srcId="{42485B7B-20FC-46CA-A158-E6F3F5BDD745}" destId="{D4B3FBF4-FE29-4D07-9999-71F1A5A3ED86}" srcOrd="0" destOrd="0" parTransId="{C86F363D-AFA3-4789-9121-50559BEFF135}" sibTransId="{EA5F44A6-D206-42ED-AB0A-54AC2E69C504}"/>
    <dgm:cxn modelId="{F5937871-D943-4AE4-BB66-514BC32F8F62}" srcId="{B916CE46-D07F-4064-A6F9-D87EE95CDA75}" destId="{C35611CC-729D-421C-825F-CA76FB1F86D4}" srcOrd="0" destOrd="0" parTransId="{680E0D68-73CB-4342-A0D4-02746FE71D45}" sibTransId="{820B42B6-97B4-4D9E-9963-684C731B028A}"/>
    <dgm:cxn modelId="{CAB89055-2BBE-498F-B0F3-6F4893A32B67}" type="presOf" srcId="{34273A1A-B011-4E56-B07E-41E6EB803147}" destId="{347321F4-CF15-4C78-9470-B38E613DB5B2}" srcOrd="0" destOrd="0" presId="urn:microsoft.com/office/officeart/2005/8/layout/bList2#1"/>
    <dgm:cxn modelId="{7886D831-7114-48AC-BF65-1C766F69A477}" type="presOf" srcId="{820B42B6-97B4-4D9E-9963-684C731B028A}" destId="{3ECB4B4C-62DD-49D5-B212-FB0A48FFD099}" srcOrd="0" destOrd="0" presId="urn:microsoft.com/office/officeart/2005/8/layout/bList2#1"/>
    <dgm:cxn modelId="{B9A58BF9-C807-45C3-B187-3D4EA88F1E1D}" type="presOf" srcId="{5BFFE3E9-18FE-4B6D-B657-C52891872640}" destId="{056BD8F0-12D9-4EC7-A77B-02EE9D40D873}" srcOrd="0" destOrd="0" presId="urn:microsoft.com/office/officeart/2005/8/layout/bList2#1"/>
    <dgm:cxn modelId="{F4C241E0-B35B-4E11-8EB1-09C3CC772954}" type="presOf" srcId="{CA30715D-9124-4C1C-91C8-E4A166788FFD}" destId="{5ECC6943-FAA9-4804-B3FB-C799E42BE5E6}" srcOrd="1" destOrd="0" presId="urn:microsoft.com/office/officeart/2005/8/layout/bList2#1"/>
    <dgm:cxn modelId="{04DF39FD-473E-4BB6-B52A-5C292DFA7747}" srcId="{C35611CC-729D-421C-825F-CA76FB1F86D4}" destId="{D22DDEDC-463F-4A23-9DE7-450B550A53A4}" srcOrd="0" destOrd="0" parTransId="{08CC1919-26C4-4B4B-8DC8-75D401133343}" sibTransId="{FA80B512-26DB-4E67-B80F-E596F40B6FC9}"/>
    <dgm:cxn modelId="{3A75C309-9CD0-49E1-B8DE-E9A3A7749037}" type="presOf" srcId="{2EC4002F-0743-48A3-B6A7-B23DA20D2918}" destId="{E9063900-B208-4AC5-82E9-9DF40DD5876B}" srcOrd="1" destOrd="0" presId="urn:microsoft.com/office/officeart/2005/8/layout/bList2#1"/>
    <dgm:cxn modelId="{9F4E8016-487D-4498-82F4-CC2175AAD6B9}" type="presOf" srcId="{B916CE46-D07F-4064-A6F9-D87EE95CDA75}" destId="{2B95F613-D66C-4750-A3B8-216D2D10BF3F}" srcOrd="0" destOrd="0" presId="urn:microsoft.com/office/officeart/2005/8/layout/bList2#1"/>
    <dgm:cxn modelId="{FF58DF1B-46D4-4008-856C-8E2FA9A6CAF2}" type="presOf" srcId="{42485B7B-20FC-46CA-A158-E6F3F5BDD745}" destId="{092603B6-8797-4E1B-8CE3-4AEEEB84861E}" srcOrd="1" destOrd="0" presId="urn:microsoft.com/office/officeart/2005/8/layout/bList2#1"/>
    <dgm:cxn modelId="{9513D04B-AC78-4CA5-B5C1-E7C1A15E61BE}" type="presOf" srcId="{D4B3FBF4-FE29-4D07-9999-71F1A5A3ED86}" destId="{AC35FEE3-658B-400A-A7E7-84C009F62EE3}" srcOrd="0" destOrd="0" presId="urn:microsoft.com/office/officeart/2005/8/layout/bList2#1"/>
    <dgm:cxn modelId="{524A1C54-7647-45DA-A1DA-4EB6CAA7CF39}" type="presParOf" srcId="{2B95F613-D66C-4750-A3B8-216D2D10BF3F}" destId="{7C7A39FC-42FE-4573-8556-1FB585450311}" srcOrd="0" destOrd="0" presId="urn:microsoft.com/office/officeart/2005/8/layout/bList2#1"/>
    <dgm:cxn modelId="{2C495CA6-8BF0-433C-B951-323D111B335B}" type="presParOf" srcId="{7C7A39FC-42FE-4573-8556-1FB585450311}" destId="{15D47C7D-ADC9-4B67-BA99-B791996C8305}" srcOrd="0" destOrd="0" presId="urn:microsoft.com/office/officeart/2005/8/layout/bList2#1"/>
    <dgm:cxn modelId="{08B084FD-AC9A-4A3A-9C65-BCB357C5A737}" type="presParOf" srcId="{7C7A39FC-42FE-4573-8556-1FB585450311}" destId="{E4A8C6FA-BEF2-4FAE-A22E-A5CB01D7457B}" srcOrd="1" destOrd="0" presId="urn:microsoft.com/office/officeart/2005/8/layout/bList2#1"/>
    <dgm:cxn modelId="{30ED9A9F-B2A2-476C-A686-4EA3DA553F5F}" type="presParOf" srcId="{7C7A39FC-42FE-4573-8556-1FB585450311}" destId="{A1233B6F-DE20-4C2F-839B-5ABE442622E8}" srcOrd="2" destOrd="0" presId="urn:microsoft.com/office/officeart/2005/8/layout/bList2#1"/>
    <dgm:cxn modelId="{53C9C619-24DE-453B-8F58-7E2305C375EE}" type="presParOf" srcId="{7C7A39FC-42FE-4573-8556-1FB585450311}" destId="{5B19744B-3C01-41AA-A5D1-10647592DC8D}" srcOrd="3" destOrd="0" presId="urn:microsoft.com/office/officeart/2005/8/layout/bList2#1"/>
    <dgm:cxn modelId="{254EBEDB-D29D-467A-A99C-7246265BF508}" type="presParOf" srcId="{2B95F613-D66C-4750-A3B8-216D2D10BF3F}" destId="{3ECB4B4C-62DD-49D5-B212-FB0A48FFD099}" srcOrd="1" destOrd="0" presId="urn:microsoft.com/office/officeart/2005/8/layout/bList2#1"/>
    <dgm:cxn modelId="{1FD48EA8-C754-4D31-84C1-0D7D522FBDB6}" type="presParOf" srcId="{2B95F613-D66C-4750-A3B8-216D2D10BF3F}" destId="{87710DDA-20D8-41A8-8333-8B229DE99B51}" srcOrd="2" destOrd="0" presId="urn:microsoft.com/office/officeart/2005/8/layout/bList2#1"/>
    <dgm:cxn modelId="{50B3222F-4BD9-4D44-877E-C94E3945DBE1}" type="presParOf" srcId="{87710DDA-20D8-41A8-8333-8B229DE99B51}" destId="{A436CEF7-E487-4CA7-A1C5-2197386C7DBA}" srcOrd="0" destOrd="0" presId="urn:microsoft.com/office/officeart/2005/8/layout/bList2#1"/>
    <dgm:cxn modelId="{D3BE7677-D3B7-4304-A415-57883BDE8DB7}" type="presParOf" srcId="{87710DDA-20D8-41A8-8333-8B229DE99B51}" destId="{2C6690CA-13DF-4E7D-BFCC-D3A181D94134}" srcOrd="1" destOrd="0" presId="urn:microsoft.com/office/officeart/2005/8/layout/bList2#1"/>
    <dgm:cxn modelId="{A8FE265F-EBA0-4525-8101-DB41A9F7983B}" type="presParOf" srcId="{87710DDA-20D8-41A8-8333-8B229DE99B51}" destId="{E9063900-B208-4AC5-82E9-9DF40DD5876B}" srcOrd="2" destOrd="0" presId="urn:microsoft.com/office/officeart/2005/8/layout/bList2#1"/>
    <dgm:cxn modelId="{D14EB7B7-FB7C-4CCC-9E03-AB8F1EA17958}" type="presParOf" srcId="{87710DDA-20D8-41A8-8333-8B229DE99B51}" destId="{528A77C7-C7D9-474F-AAA1-BAD7B7448481}" srcOrd="3" destOrd="0" presId="urn:microsoft.com/office/officeart/2005/8/layout/bList2#1"/>
    <dgm:cxn modelId="{B2B4904D-EE2C-4392-8BD4-AE3E97C6E72B}" type="presParOf" srcId="{2B95F613-D66C-4750-A3B8-216D2D10BF3F}" destId="{347321F4-CF15-4C78-9470-B38E613DB5B2}" srcOrd="3" destOrd="0" presId="urn:microsoft.com/office/officeart/2005/8/layout/bList2#1"/>
    <dgm:cxn modelId="{9E176B59-EA66-4854-8A7A-90C91C804FB5}" type="presParOf" srcId="{2B95F613-D66C-4750-A3B8-216D2D10BF3F}" destId="{32B07346-8FF1-4136-B972-77D106788F4D}" srcOrd="4" destOrd="0" presId="urn:microsoft.com/office/officeart/2005/8/layout/bList2#1"/>
    <dgm:cxn modelId="{D79CD9EA-1F3B-4CEF-AFBE-40196CC1043D}" type="presParOf" srcId="{32B07346-8FF1-4136-B972-77D106788F4D}" destId="{1E2DFFE7-A9C2-4F98-954C-68623E893C55}" srcOrd="0" destOrd="0" presId="urn:microsoft.com/office/officeart/2005/8/layout/bList2#1"/>
    <dgm:cxn modelId="{0DFEBF55-8F06-4314-BB6A-B1100EBC15C4}" type="presParOf" srcId="{32B07346-8FF1-4136-B972-77D106788F4D}" destId="{504CB27E-B7C6-4C5B-B1D6-398B357163C9}" srcOrd="1" destOrd="0" presId="urn:microsoft.com/office/officeart/2005/8/layout/bList2#1"/>
    <dgm:cxn modelId="{A67AC473-5E26-4D09-85F0-625DE0452CF8}" type="presParOf" srcId="{32B07346-8FF1-4136-B972-77D106788F4D}" destId="{5ECC6943-FAA9-4804-B3FB-C799E42BE5E6}" srcOrd="2" destOrd="0" presId="urn:microsoft.com/office/officeart/2005/8/layout/bList2#1"/>
    <dgm:cxn modelId="{0D868DAD-791F-4891-9301-0E528E20BE77}" type="presParOf" srcId="{32B07346-8FF1-4136-B972-77D106788F4D}" destId="{9F987DC6-D204-4044-B366-D097DBA9E0BD}" srcOrd="3" destOrd="0" presId="urn:microsoft.com/office/officeart/2005/8/layout/bList2#1"/>
    <dgm:cxn modelId="{734EC453-7746-4165-9893-5697772786E9}" type="presParOf" srcId="{2B95F613-D66C-4750-A3B8-216D2D10BF3F}" destId="{056BD8F0-12D9-4EC7-A77B-02EE9D40D873}" srcOrd="5" destOrd="0" presId="urn:microsoft.com/office/officeart/2005/8/layout/bList2#1"/>
    <dgm:cxn modelId="{EF97061B-286F-413C-AEB2-80B97A12F49E}" type="presParOf" srcId="{2B95F613-D66C-4750-A3B8-216D2D10BF3F}" destId="{29E1E3EF-A77D-4DF1-BDB2-2121DC492B83}" srcOrd="6" destOrd="0" presId="urn:microsoft.com/office/officeart/2005/8/layout/bList2#1"/>
    <dgm:cxn modelId="{611995B9-19D6-4422-89E6-2E2A5B8FF681}" type="presParOf" srcId="{29E1E3EF-A77D-4DF1-BDB2-2121DC492B83}" destId="{AC35FEE3-658B-400A-A7E7-84C009F62EE3}" srcOrd="0" destOrd="0" presId="urn:microsoft.com/office/officeart/2005/8/layout/bList2#1"/>
    <dgm:cxn modelId="{0E76D443-0356-4572-AADB-684016F4FBD7}" type="presParOf" srcId="{29E1E3EF-A77D-4DF1-BDB2-2121DC492B83}" destId="{4503CB8B-FD81-40F9-8AFB-60A0482239F4}" srcOrd="1" destOrd="0" presId="urn:microsoft.com/office/officeart/2005/8/layout/bList2#1"/>
    <dgm:cxn modelId="{8045C5C8-8653-495E-9E07-EB7A753196C6}" type="presParOf" srcId="{29E1E3EF-A77D-4DF1-BDB2-2121DC492B83}" destId="{092603B6-8797-4E1B-8CE3-4AEEEB84861E}" srcOrd="2" destOrd="0" presId="urn:microsoft.com/office/officeart/2005/8/layout/bList2#1"/>
    <dgm:cxn modelId="{3BB605FA-F88D-4F2B-B755-A01AF5881CDA}" type="presParOf" srcId="{29E1E3EF-A77D-4DF1-BDB2-2121DC492B83}" destId="{1F5496BA-0F86-43F1-8084-23B04F7422CE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3A0BB6-C498-4C84-A915-C273A9BEF9B7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BCFF2034-9F02-4BF0-9723-43DEFD930838}">
      <dgm:prSet phldrT="[Текст]" custT="1"/>
      <dgm:spPr/>
      <dgm:t>
        <a:bodyPr/>
        <a:lstStyle/>
        <a:p>
          <a:r>
            <a:rPr lang="uk-UA" sz="2800" b="1" dirty="0" smtClean="0"/>
            <a:t>Прем'єр – міністр </a:t>
          </a:r>
          <a:r>
            <a:rPr lang="uk-UA" sz="2800" dirty="0" smtClean="0"/>
            <a:t>та </a:t>
          </a:r>
          <a:r>
            <a:rPr lang="uk-UA" sz="2800" b="1" dirty="0" smtClean="0"/>
            <a:t>Віце-прем'єр-міністри </a:t>
          </a:r>
        </a:p>
        <a:p>
          <a:r>
            <a:rPr lang="uk-UA" sz="2800" dirty="0" smtClean="0"/>
            <a:t>(співпраця в межах урядових комітетів)</a:t>
          </a:r>
          <a:endParaRPr lang="uk-UA" sz="2800" dirty="0"/>
        </a:p>
      </dgm:t>
    </dgm:pt>
    <dgm:pt modelId="{254788BD-6D04-4335-840C-723080AC42F6}" type="parTrans" cxnId="{FBD66CA1-5C98-4A5F-AA0D-5514467238E9}">
      <dgm:prSet/>
      <dgm:spPr/>
      <dgm:t>
        <a:bodyPr/>
        <a:lstStyle/>
        <a:p>
          <a:endParaRPr lang="uk-UA"/>
        </a:p>
      </dgm:t>
    </dgm:pt>
    <dgm:pt modelId="{F6BB6D78-E28B-4345-9A02-89D9E3C1C431}" type="sibTrans" cxnId="{FBD66CA1-5C98-4A5F-AA0D-5514467238E9}">
      <dgm:prSet/>
      <dgm:spPr/>
      <dgm:t>
        <a:bodyPr/>
        <a:lstStyle/>
        <a:p>
          <a:endParaRPr lang="uk-UA"/>
        </a:p>
      </dgm:t>
    </dgm:pt>
    <dgm:pt modelId="{8A1C2B13-0B91-43B0-A78B-305610C28C7C}">
      <dgm:prSet phldrT="[Текст]" custT="1"/>
      <dgm:spPr/>
      <dgm:t>
        <a:bodyPr/>
        <a:lstStyle/>
        <a:p>
          <a:r>
            <a:rPr lang="uk-UA" sz="2800" b="1" dirty="0" smtClean="0"/>
            <a:t>Міністр КМУ </a:t>
          </a:r>
        </a:p>
        <a:p>
          <a:r>
            <a:rPr lang="uk-UA" sz="2800" dirty="0" smtClean="0"/>
            <a:t>(основний комунікатор з Урядом)</a:t>
          </a:r>
          <a:endParaRPr lang="uk-UA" sz="2800" dirty="0"/>
        </a:p>
      </dgm:t>
    </dgm:pt>
    <dgm:pt modelId="{A325DD7B-8E81-478D-BD0E-B65A243515BA}" type="parTrans" cxnId="{5955DD99-B42F-43DA-92FB-4E1E75D7552D}">
      <dgm:prSet/>
      <dgm:spPr/>
      <dgm:t>
        <a:bodyPr/>
        <a:lstStyle/>
        <a:p>
          <a:endParaRPr lang="uk-UA"/>
        </a:p>
      </dgm:t>
    </dgm:pt>
    <dgm:pt modelId="{964180D2-A964-4920-BB42-93FAF82B3AF7}" type="sibTrans" cxnId="{5955DD99-B42F-43DA-92FB-4E1E75D7552D}">
      <dgm:prSet/>
      <dgm:spPr/>
      <dgm:t>
        <a:bodyPr/>
        <a:lstStyle/>
        <a:p>
          <a:endParaRPr lang="uk-UA"/>
        </a:p>
      </dgm:t>
    </dgm:pt>
    <dgm:pt modelId="{FA8D709C-8D06-4828-B1BA-EB010E76E743}">
      <dgm:prSet phldrT="[Текст]" custT="1"/>
      <dgm:spPr/>
      <dgm:t>
        <a:bodyPr/>
        <a:lstStyle/>
        <a:p>
          <a:r>
            <a:rPr lang="uk-UA" sz="2800" b="1" dirty="0" smtClean="0"/>
            <a:t>Міністри</a:t>
          </a:r>
          <a:r>
            <a:rPr lang="uk-UA" sz="2800" dirty="0" smtClean="0"/>
            <a:t> </a:t>
          </a:r>
        </a:p>
        <a:p>
          <a:r>
            <a:rPr lang="uk-UA" sz="2800" dirty="0" smtClean="0"/>
            <a:t>(спільна розробка проектів реформ у межах робочих груп)</a:t>
          </a:r>
          <a:endParaRPr lang="uk-UA" sz="2800" dirty="0"/>
        </a:p>
      </dgm:t>
    </dgm:pt>
    <dgm:pt modelId="{72CD4093-D9EE-4DE8-BEAB-C649A976FE28}" type="parTrans" cxnId="{044CE551-8BD9-4F98-BD44-D0CC1B2D04D7}">
      <dgm:prSet/>
      <dgm:spPr/>
      <dgm:t>
        <a:bodyPr/>
        <a:lstStyle/>
        <a:p>
          <a:endParaRPr lang="uk-UA"/>
        </a:p>
      </dgm:t>
    </dgm:pt>
    <dgm:pt modelId="{1DE421C8-39E7-47D3-BF83-9FEF1DC2F46E}" type="sibTrans" cxnId="{044CE551-8BD9-4F98-BD44-D0CC1B2D04D7}">
      <dgm:prSet/>
      <dgm:spPr/>
      <dgm:t>
        <a:bodyPr/>
        <a:lstStyle/>
        <a:p>
          <a:endParaRPr lang="uk-UA"/>
        </a:p>
      </dgm:t>
    </dgm:pt>
    <dgm:pt modelId="{7808E0B5-2AE9-4E2A-A48D-C0FBD3AD9B94}" type="pres">
      <dgm:prSet presAssocID="{9E3A0BB6-C498-4C84-A915-C273A9BEF9B7}" presName="compositeShape" presStyleCnt="0">
        <dgm:presLayoutVars>
          <dgm:dir/>
          <dgm:resizeHandles/>
        </dgm:presLayoutVars>
      </dgm:prSet>
      <dgm:spPr/>
    </dgm:pt>
    <dgm:pt modelId="{8B451D22-C738-401B-936E-EDDBFB7F4947}" type="pres">
      <dgm:prSet presAssocID="{9E3A0BB6-C498-4C84-A915-C273A9BEF9B7}" presName="pyramid" presStyleLbl="node1" presStyleIdx="0" presStyleCnt="1"/>
      <dgm:spPr/>
    </dgm:pt>
    <dgm:pt modelId="{76AC2645-EA8C-49CB-BEDB-F225DCA79611}" type="pres">
      <dgm:prSet presAssocID="{9E3A0BB6-C498-4C84-A915-C273A9BEF9B7}" presName="theList" presStyleCnt="0"/>
      <dgm:spPr/>
    </dgm:pt>
    <dgm:pt modelId="{A46F594C-366A-4B4C-AD55-636A40E72237}" type="pres">
      <dgm:prSet presAssocID="{BCFF2034-9F02-4BF0-9723-43DEFD930838}" presName="aNode" presStyleLbl="fgAcc1" presStyleIdx="0" presStyleCnt="3" custScaleX="220546" custScaleY="2237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ED59D37-5EF8-426A-812D-B68CB5F84D4D}" type="pres">
      <dgm:prSet presAssocID="{BCFF2034-9F02-4BF0-9723-43DEFD930838}" presName="aSpace" presStyleCnt="0"/>
      <dgm:spPr/>
    </dgm:pt>
    <dgm:pt modelId="{8B0A3A02-8355-4F09-BBC6-9039321B00BA}" type="pres">
      <dgm:prSet presAssocID="{8A1C2B13-0B91-43B0-A78B-305610C28C7C}" presName="aNode" presStyleLbl="fgAcc1" presStyleIdx="1" presStyleCnt="3" custScaleX="220546" custScaleY="2237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CC03543-5976-458F-BBA8-77C779BB9D9D}" type="pres">
      <dgm:prSet presAssocID="{8A1C2B13-0B91-43B0-A78B-305610C28C7C}" presName="aSpace" presStyleCnt="0"/>
      <dgm:spPr/>
    </dgm:pt>
    <dgm:pt modelId="{0EDE0BB8-E112-48B7-8A68-6793D89297B2}" type="pres">
      <dgm:prSet presAssocID="{FA8D709C-8D06-4828-B1BA-EB010E76E743}" presName="aNode" presStyleLbl="fgAcc1" presStyleIdx="2" presStyleCnt="3" custScaleX="220546" custScaleY="22372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E8608A-7C54-4524-A81E-1F78EC984D27}" type="pres">
      <dgm:prSet presAssocID="{FA8D709C-8D06-4828-B1BA-EB010E76E743}" presName="aSpace" presStyleCnt="0"/>
      <dgm:spPr/>
    </dgm:pt>
  </dgm:ptLst>
  <dgm:cxnLst>
    <dgm:cxn modelId="{6E24F9A9-6C44-4693-B082-F3E08E42D939}" type="presOf" srcId="{FA8D709C-8D06-4828-B1BA-EB010E76E743}" destId="{0EDE0BB8-E112-48B7-8A68-6793D89297B2}" srcOrd="0" destOrd="0" presId="urn:microsoft.com/office/officeart/2005/8/layout/pyramid2"/>
    <dgm:cxn modelId="{8D2256E9-80C2-4CAD-B3F5-98C6F23DEF1F}" type="presOf" srcId="{BCFF2034-9F02-4BF0-9723-43DEFD930838}" destId="{A46F594C-366A-4B4C-AD55-636A40E72237}" srcOrd="0" destOrd="0" presId="urn:microsoft.com/office/officeart/2005/8/layout/pyramid2"/>
    <dgm:cxn modelId="{5955DD99-B42F-43DA-92FB-4E1E75D7552D}" srcId="{9E3A0BB6-C498-4C84-A915-C273A9BEF9B7}" destId="{8A1C2B13-0B91-43B0-A78B-305610C28C7C}" srcOrd="1" destOrd="0" parTransId="{A325DD7B-8E81-478D-BD0E-B65A243515BA}" sibTransId="{964180D2-A964-4920-BB42-93FAF82B3AF7}"/>
    <dgm:cxn modelId="{C3C1EAEE-F5D2-4C84-8ED1-08EF1F81ECBE}" type="presOf" srcId="{9E3A0BB6-C498-4C84-A915-C273A9BEF9B7}" destId="{7808E0B5-2AE9-4E2A-A48D-C0FBD3AD9B94}" srcOrd="0" destOrd="0" presId="urn:microsoft.com/office/officeart/2005/8/layout/pyramid2"/>
    <dgm:cxn modelId="{FBD66CA1-5C98-4A5F-AA0D-5514467238E9}" srcId="{9E3A0BB6-C498-4C84-A915-C273A9BEF9B7}" destId="{BCFF2034-9F02-4BF0-9723-43DEFD930838}" srcOrd="0" destOrd="0" parTransId="{254788BD-6D04-4335-840C-723080AC42F6}" sibTransId="{F6BB6D78-E28B-4345-9A02-89D9E3C1C431}"/>
    <dgm:cxn modelId="{7D08F31C-2267-44CD-919E-B17204C8A88B}" type="presOf" srcId="{8A1C2B13-0B91-43B0-A78B-305610C28C7C}" destId="{8B0A3A02-8355-4F09-BBC6-9039321B00BA}" srcOrd="0" destOrd="0" presId="urn:microsoft.com/office/officeart/2005/8/layout/pyramid2"/>
    <dgm:cxn modelId="{044CE551-8BD9-4F98-BD44-D0CC1B2D04D7}" srcId="{9E3A0BB6-C498-4C84-A915-C273A9BEF9B7}" destId="{FA8D709C-8D06-4828-B1BA-EB010E76E743}" srcOrd="2" destOrd="0" parTransId="{72CD4093-D9EE-4DE8-BEAB-C649A976FE28}" sibTransId="{1DE421C8-39E7-47D3-BF83-9FEF1DC2F46E}"/>
    <dgm:cxn modelId="{2D11983C-7E9B-4B8D-8925-83D1B626FB0A}" type="presParOf" srcId="{7808E0B5-2AE9-4E2A-A48D-C0FBD3AD9B94}" destId="{8B451D22-C738-401B-936E-EDDBFB7F4947}" srcOrd="0" destOrd="0" presId="urn:microsoft.com/office/officeart/2005/8/layout/pyramid2"/>
    <dgm:cxn modelId="{0B3A7C4A-C7F8-4966-84D6-9F98E6EA6724}" type="presParOf" srcId="{7808E0B5-2AE9-4E2A-A48D-C0FBD3AD9B94}" destId="{76AC2645-EA8C-49CB-BEDB-F225DCA79611}" srcOrd="1" destOrd="0" presId="urn:microsoft.com/office/officeart/2005/8/layout/pyramid2"/>
    <dgm:cxn modelId="{B55BA5B8-C433-48B8-86EE-E940F1756BCA}" type="presParOf" srcId="{76AC2645-EA8C-49CB-BEDB-F225DCA79611}" destId="{A46F594C-366A-4B4C-AD55-636A40E72237}" srcOrd="0" destOrd="0" presId="urn:microsoft.com/office/officeart/2005/8/layout/pyramid2"/>
    <dgm:cxn modelId="{CDF945AC-FB41-4281-9BBF-174A25871081}" type="presParOf" srcId="{76AC2645-EA8C-49CB-BEDB-F225DCA79611}" destId="{8ED59D37-5EF8-426A-812D-B68CB5F84D4D}" srcOrd="1" destOrd="0" presId="urn:microsoft.com/office/officeart/2005/8/layout/pyramid2"/>
    <dgm:cxn modelId="{EA9B5074-BBCD-4216-88A4-AAFD6A6774BC}" type="presParOf" srcId="{76AC2645-EA8C-49CB-BEDB-F225DCA79611}" destId="{8B0A3A02-8355-4F09-BBC6-9039321B00BA}" srcOrd="2" destOrd="0" presId="urn:microsoft.com/office/officeart/2005/8/layout/pyramid2"/>
    <dgm:cxn modelId="{3C10C271-75E2-4C4D-BA3B-BA0A042B7AA0}" type="presParOf" srcId="{76AC2645-EA8C-49CB-BEDB-F225DCA79611}" destId="{DCC03543-5976-458F-BBA8-77C779BB9D9D}" srcOrd="3" destOrd="0" presId="urn:microsoft.com/office/officeart/2005/8/layout/pyramid2"/>
    <dgm:cxn modelId="{2EC95F43-8FEE-4218-880E-C8A0692B482C}" type="presParOf" srcId="{76AC2645-EA8C-49CB-BEDB-F225DCA79611}" destId="{0EDE0BB8-E112-48B7-8A68-6793D89297B2}" srcOrd="4" destOrd="0" presId="urn:microsoft.com/office/officeart/2005/8/layout/pyramid2"/>
    <dgm:cxn modelId="{D5CA2211-23EB-4322-A8AC-C33D5154E0EB}" type="presParOf" srcId="{76AC2645-EA8C-49CB-BEDB-F225DCA79611}" destId="{E2E8608A-7C54-4524-A81E-1F78EC984D2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3A0BB6-C498-4C84-A915-C273A9BEF9B7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BCFF2034-9F02-4BF0-9723-43DEFD930838}">
      <dgm:prSet phldrT="[Текст]" custT="1"/>
      <dgm:spPr/>
      <dgm:t>
        <a:bodyPr/>
        <a:lstStyle/>
        <a:p>
          <a:r>
            <a:rPr lang="uk-UA" sz="2800" b="1" dirty="0" smtClean="0"/>
            <a:t>Донори та міжнародні експерти</a:t>
          </a:r>
        </a:p>
        <a:p>
          <a:r>
            <a:rPr lang="uk-UA" sz="2800" dirty="0" smtClean="0"/>
            <a:t>(залучення міжнародної експертизи)</a:t>
          </a:r>
          <a:endParaRPr lang="uk-UA" sz="2800" dirty="0"/>
        </a:p>
      </dgm:t>
    </dgm:pt>
    <dgm:pt modelId="{254788BD-6D04-4335-840C-723080AC42F6}" type="parTrans" cxnId="{FBD66CA1-5C98-4A5F-AA0D-5514467238E9}">
      <dgm:prSet/>
      <dgm:spPr/>
      <dgm:t>
        <a:bodyPr/>
        <a:lstStyle/>
        <a:p>
          <a:endParaRPr lang="uk-UA"/>
        </a:p>
      </dgm:t>
    </dgm:pt>
    <dgm:pt modelId="{F6BB6D78-E28B-4345-9A02-89D9E3C1C431}" type="sibTrans" cxnId="{FBD66CA1-5C98-4A5F-AA0D-5514467238E9}">
      <dgm:prSet/>
      <dgm:spPr/>
      <dgm:t>
        <a:bodyPr/>
        <a:lstStyle/>
        <a:p>
          <a:endParaRPr lang="uk-UA"/>
        </a:p>
      </dgm:t>
    </dgm:pt>
    <dgm:pt modelId="{8A1C2B13-0B91-43B0-A78B-305610C28C7C}">
      <dgm:prSet phldrT="[Текст]" custT="1"/>
      <dgm:spPr/>
      <dgm:t>
        <a:bodyPr/>
        <a:lstStyle/>
        <a:p>
          <a:r>
            <a:rPr lang="uk-UA" sz="2800" b="1" dirty="0" smtClean="0"/>
            <a:t>Аналітичні центри та інші ОГС</a:t>
          </a:r>
        </a:p>
        <a:p>
          <a:r>
            <a:rPr lang="uk-UA" sz="2800" dirty="0" smtClean="0"/>
            <a:t>(безпосередня участь у розробці рішень)</a:t>
          </a:r>
          <a:endParaRPr lang="uk-UA" sz="2800" dirty="0"/>
        </a:p>
      </dgm:t>
    </dgm:pt>
    <dgm:pt modelId="{A325DD7B-8E81-478D-BD0E-B65A243515BA}" type="parTrans" cxnId="{5955DD99-B42F-43DA-92FB-4E1E75D7552D}">
      <dgm:prSet/>
      <dgm:spPr/>
      <dgm:t>
        <a:bodyPr/>
        <a:lstStyle/>
        <a:p>
          <a:endParaRPr lang="uk-UA"/>
        </a:p>
      </dgm:t>
    </dgm:pt>
    <dgm:pt modelId="{964180D2-A964-4920-BB42-93FAF82B3AF7}" type="sibTrans" cxnId="{5955DD99-B42F-43DA-92FB-4E1E75D7552D}">
      <dgm:prSet/>
      <dgm:spPr/>
      <dgm:t>
        <a:bodyPr/>
        <a:lstStyle/>
        <a:p>
          <a:endParaRPr lang="uk-UA"/>
        </a:p>
      </dgm:t>
    </dgm:pt>
    <dgm:pt modelId="{FA8D709C-8D06-4828-B1BA-EB010E76E743}">
      <dgm:prSet phldrT="[Текст]" custT="1"/>
      <dgm:spPr/>
      <dgm:t>
        <a:bodyPr/>
        <a:lstStyle/>
        <a:p>
          <a:r>
            <a:rPr lang="uk-UA" sz="2800" b="1" dirty="0" smtClean="0"/>
            <a:t>Медіа</a:t>
          </a:r>
          <a:endParaRPr lang="uk-UA" sz="2800" dirty="0" smtClean="0"/>
        </a:p>
        <a:p>
          <a:r>
            <a:rPr lang="uk-UA" sz="2800" dirty="0" smtClean="0"/>
            <a:t>(комунікація процесу та результатів роботи)</a:t>
          </a:r>
          <a:endParaRPr lang="uk-UA" sz="2800" dirty="0"/>
        </a:p>
      </dgm:t>
    </dgm:pt>
    <dgm:pt modelId="{72CD4093-D9EE-4DE8-BEAB-C649A976FE28}" type="parTrans" cxnId="{044CE551-8BD9-4F98-BD44-D0CC1B2D04D7}">
      <dgm:prSet/>
      <dgm:spPr/>
      <dgm:t>
        <a:bodyPr/>
        <a:lstStyle/>
        <a:p>
          <a:endParaRPr lang="uk-UA"/>
        </a:p>
      </dgm:t>
    </dgm:pt>
    <dgm:pt modelId="{1DE421C8-39E7-47D3-BF83-9FEF1DC2F46E}" type="sibTrans" cxnId="{044CE551-8BD9-4F98-BD44-D0CC1B2D04D7}">
      <dgm:prSet/>
      <dgm:spPr/>
      <dgm:t>
        <a:bodyPr/>
        <a:lstStyle/>
        <a:p>
          <a:endParaRPr lang="uk-UA"/>
        </a:p>
      </dgm:t>
    </dgm:pt>
    <dgm:pt modelId="{7808E0B5-2AE9-4E2A-A48D-C0FBD3AD9B94}" type="pres">
      <dgm:prSet presAssocID="{9E3A0BB6-C498-4C84-A915-C273A9BEF9B7}" presName="compositeShape" presStyleCnt="0">
        <dgm:presLayoutVars>
          <dgm:dir/>
          <dgm:resizeHandles/>
        </dgm:presLayoutVars>
      </dgm:prSet>
      <dgm:spPr/>
    </dgm:pt>
    <dgm:pt modelId="{8B451D22-C738-401B-936E-EDDBFB7F4947}" type="pres">
      <dgm:prSet presAssocID="{9E3A0BB6-C498-4C84-A915-C273A9BEF9B7}" presName="pyramid" presStyleLbl="node1" presStyleIdx="0" presStyleCnt="1"/>
      <dgm:spPr/>
    </dgm:pt>
    <dgm:pt modelId="{76AC2645-EA8C-49CB-BEDB-F225DCA79611}" type="pres">
      <dgm:prSet presAssocID="{9E3A0BB6-C498-4C84-A915-C273A9BEF9B7}" presName="theList" presStyleCnt="0"/>
      <dgm:spPr/>
    </dgm:pt>
    <dgm:pt modelId="{A46F594C-366A-4B4C-AD55-636A40E72237}" type="pres">
      <dgm:prSet presAssocID="{BCFF2034-9F02-4BF0-9723-43DEFD930838}" presName="aNode" presStyleLbl="fgAcc1" presStyleIdx="0" presStyleCnt="3" custScaleX="220546" custScaleY="223727" custLinFactY="217199" custLinFactNeighborX="-1370" custLinFactNeighborY="3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ED59D37-5EF8-426A-812D-B68CB5F84D4D}" type="pres">
      <dgm:prSet presAssocID="{BCFF2034-9F02-4BF0-9723-43DEFD930838}" presName="aSpace" presStyleCnt="0"/>
      <dgm:spPr/>
    </dgm:pt>
    <dgm:pt modelId="{8B0A3A02-8355-4F09-BBC6-9039321B00BA}" type="pres">
      <dgm:prSet presAssocID="{8A1C2B13-0B91-43B0-A78B-305610C28C7C}" presName="aNode" presStyleLbl="fgAcc1" presStyleIdx="1" presStyleCnt="3" custScaleX="220546" custScaleY="223727" custLinFactY="-200000" custLinFactNeighborX="-1370" custLinFactNeighborY="-21812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CC03543-5976-458F-BBA8-77C779BB9D9D}" type="pres">
      <dgm:prSet presAssocID="{8A1C2B13-0B91-43B0-A78B-305610C28C7C}" presName="aSpace" presStyleCnt="0"/>
      <dgm:spPr/>
    </dgm:pt>
    <dgm:pt modelId="{0EDE0BB8-E112-48B7-8A68-6793D89297B2}" type="pres">
      <dgm:prSet presAssocID="{FA8D709C-8D06-4828-B1BA-EB010E76E743}" presName="aNode" presStyleLbl="fgAcc1" presStyleIdx="2" presStyleCnt="3" custScaleX="220546" custScaleY="223727" custLinFactY="27770" custLinFactNeighborX="-1370" custLinFactNeighborY="100000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E8608A-7C54-4524-A81E-1F78EC984D27}" type="pres">
      <dgm:prSet presAssocID="{FA8D709C-8D06-4828-B1BA-EB010E76E743}" presName="aSpace" presStyleCnt="0"/>
      <dgm:spPr/>
    </dgm:pt>
  </dgm:ptLst>
  <dgm:cxnLst>
    <dgm:cxn modelId="{5955DD99-B42F-43DA-92FB-4E1E75D7552D}" srcId="{9E3A0BB6-C498-4C84-A915-C273A9BEF9B7}" destId="{8A1C2B13-0B91-43B0-A78B-305610C28C7C}" srcOrd="1" destOrd="0" parTransId="{A325DD7B-8E81-478D-BD0E-B65A243515BA}" sibTransId="{964180D2-A964-4920-BB42-93FAF82B3AF7}"/>
    <dgm:cxn modelId="{A0C04BDD-45F1-4843-B217-360E64689CFA}" type="presOf" srcId="{8A1C2B13-0B91-43B0-A78B-305610C28C7C}" destId="{8B0A3A02-8355-4F09-BBC6-9039321B00BA}" srcOrd="0" destOrd="0" presId="urn:microsoft.com/office/officeart/2005/8/layout/pyramid2"/>
    <dgm:cxn modelId="{D2B3DA09-7DE3-4285-99F3-AC8901265479}" type="presOf" srcId="{9E3A0BB6-C498-4C84-A915-C273A9BEF9B7}" destId="{7808E0B5-2AE9-4E2A-A48D-C0FBD3AD9B94}" srcOrd="0" destOrd="0" presId="urn:microsoft.com/office/officeart/2005/8/layout/pyramid2"/>
    <dgm:cxn modelId="{FBD66CA1-5C98-4A5F-AA0D-5514467238E9}" srcId="{9E3A0BB6-C498-4C84-A915-C273A9BEF9B7}" destId="{BCFF2034-9F02-4BF0-9723-43DEFD930838}" srcOrd="0" destOrd="0" parTransId="{254788BD-6D04-4335-840C-723080AC42F6}" sibTransId="{F6BB6D78-E28B-4345-9A02-89D9E3C1C431}"/>
    <dgm:cxn modelId="{FCACDB15-7606-46AC-B2F5-22998E15A7F7}" type="presOf" srcId="{FA8D709C-8D06-4828-B1BA-EB010E76E743}" destId="{0EDE0BB8-E112-48B7-8A68-6793D89297B2}" srcOrd="0" destOrd="0" presId="urn:microsoft.com/office/officeart/2005/8/layout/pyramid2"/>
    <dgm:cxn modelId="{E26749C4-E3F4-402A-82A8-373FA0F63CBF}" type="presOf" srcId="{BCFF2034-9F02-4BF0-9723-43DEFD930838}" destId="{A46F594C-366A-4B4C-AD55-636A40E72237}" srcOrd="0" destOrd="0" presId="urn:microsoft.com/office/officeart/2005/8/layout/pyramid2"/>
    <dgm:cxn modelId="{044CE551-8BD9-4F98-BD44-D0CC1B2D04D7}" srcId="{9E3A0BB6-C498-4C84-A915-C273A9BEF9B7}" destId="{FA8D709C-8D06-4828-B1BA-EB010E76E743}" srcOrd="2" destOrd="0" parTransId="{72CD4093-D9EE-4DE8-BEAB-C649A976FE28}" sibTransId="{1DE421C8-39E7-47D3-BF83-9FEF1DC2F46E}"/>
    <dgm:cxn modelId="{7583D650-6428-490C-9652-2A7B37D8870D}" type="presParOf" srcId="{7808E0B5-2AE9-4E2A-A48D-C0FBD3AD9B94}" destId="{8B451D22-C738-401B-936E-EDDBFB7F4947}" srcOrd="0" destOrd="0" presId="urn:microsoft.com/office/officeart/2005/8/layout/pyramid2"/>
    <dgm:cxn modelId="{AA0065D4-D2E3-4DBF-868A-861BCCF9C9D9}" type="presParOf" srcId="{7808E0B5-2AE9-4E2A-A48D-C0FBD3AD9B94}" destId="{76AC2645-EA8C-49CB-BEDB-F225DCA79611}" srcOrd="1" destOrd="0" presId="urn:microsoft.com/office/officeart/2005/8/layout/pyramid2"/>
    <dgm:cxn modelId="{5FAB8BC9-32B8-40FA-80C8-8C9A15627805}" type="presParOf" srcId="{76AC2645-EA8C-49CB-BEDB-F225DCA79611}" destId="{A46F594C-366A-4B4C-AD55-636A40E72237}" srcOrd="0" destOrd="0" presId="urn:microsoft.com/office/officeart/2005/8/layout/pyramid2"/>
    <dgm:cxn modelId="{C90F61BD-55B6-467D-A5DC-520B97DC8CFC}" type="presParOf" srcId="{76AC2645-EA8C-49CB-BEDB-F225DCA79611}" destId="{8ED59D37-5EF8-426A-812D-B68CB5F84D4D}" srcOrd="1" destOrd="0" presId="urn:microsoft.com/office/officeart/2005/8/layout/pyramid2"/>
    <dgm:cxn modelId="{353BBB83-4BDA-430A-9202-6929F42408BF}" type="presParOf" srcId="{76AC2645-EA8C-49CB-BEDB-F225DCA79611}" destId="{8B0A3A02-8355-4F09-BBC6-9039321B00BA}" srcOrd="2" destOrd="0" presId="urn:microsoft.com/office/officeart/2005/8/layout/pyramid2"/>
    <dgm:cxn modelId="{DA982A10-42A5-412A-8E5F-DD875D4C612D}" type="presParOf" srcId="{76AC2645-EA8C-49CB-BEDB-F225DCA79611}" destId="{DCC03543-5976-458F-BBA8-77C779BB9D9D}" srcOrd="3" destOrd="0" presId="urn:microsoft.com/office/officeart/2005/8/layout/pyramid2"/>
    <dgm:cxn modelId="{9B8041E1-0091-438D-936E-45E131AFE6C7}" type="presParOf" srcId="{76AC2645-EA8C-49CB-BEDB-F225DCA79611}" destId="{0EDE0BB8-E112-48B7-8A68-6793D89297B2}" srcOrd="4" destOrd="0" presId="urn:microsoft.com/office/officeart/2005/8/layout/pyramid2"/>
    <dgm:cxn modelId="{A72817A6-E6C2-46EA-8183-4DE14BCD1E3A}" type="presParOf" srcId="{76AC2645-EA8C-49CB-BEDB-F225DCA79611}" destId="{E2E8608A-7C54-4524-A81E-1F78EC984D2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4F2111-4DB0-4814-A485-E7D19C887B4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39BCD05-8C0B-4F57-A51B-D2D04EE17E62}">
      <dgm:prSet phldrT="[Текст]" custT="1"/>
      <dgm:spPr/>
      <dgm:t>
        <a:bodyPr/>
        <a:lstStyle/>
        <a:p>
          <a:r>
            <a:rPr lang="uk-UA" sz="2400" dirty="0" smtClean="0"/>
            <a:t>Залучення аналітичного та експертного потенціалу до розробки концепцій реформ в галузі</a:t>
          </a:r>
          <a:endParaRPr lang="uk-UA" sz="2400" dirty="0"/>
        </a:p>
      </dgm:t>
    </dgm:pt>
    <dgm:pt modelId="{312F6823-3AFE-40A1-8016-1CE37508E8E4}" type="parTrans" cxnId="{DF48A744-FA09-410E-90C6-17882AD1C245}">
      <dgm:prSet/>
      <dgm:spPr/>
      <dgm:t>
        <a:bodyPr/>
        <a:lstStyle/>
        <a:p>
          <a:endParaRPr lang="uk-UA"/>
        </a:p>
      </dgm:t>
    </dgm:pt>
    <dgm:pt modelId="{E09EA500-B402-448A-B5C7-60C35707A049}" type="sibTrans" cxnId="{DF48A744-FA09-410E-90C6-17882AD1C245}">
      <dgm:prSet/>
      <dgm:spPr/>
      <dgm:t>
        <a:bodyPr/>
        <a:lstStyle/>
        <a:p>
          <a:endParaRPr lang="uk-UA"/>
        </a:p>
      </dgm:t>
    </dgm:pt>
    <dgm:pt modelId="{BE15C52E-E89E-4ADB-A366-3A370318FAB3}">
      <dgm:prSet phldrT="[Текст]" custT="1"/>
      <dgm:spPr/>
      <dgm:t>
        <a:bodyPr/>
        <a:lstStyle/>
        <a:p>
          <a:r>
            <a:rPr lang="uk-UA" sz="2400" dirty="0" smtClean="0"/>
            <a:t>Залучення експертної роботи до розробки проектів рішень, що готує міністерство щодо реформ в галузі</a:t>
          </a:r>
          <a:endParaRPr lang="uk-UA" sz="2400" dirty="0"/>
        </a:p>
      </dgm:t>
    </dgm:pt>
    <dgm:pt modelId="{DD3DEA1A-F856-4F9E-943A-FDAEFDEC95C7}" type="parTrans" cxnId="{DEDFB7E8-C17F-4064-94D8-670C911ACE5C}">
      <dgm:prSet/>
      <dgm:spPr/>
      <dgm:t>
        <a:bodyPr/>
        <a:lstStyle/>
        <a:p>
          <a:endParaRPr lang="uk-UA"/>
        </a:p>
      </dgm:t>
    </dgm:pt>
    <dgm:pt modelId="{0136E182-EDD1-446D-A0EE-A349BC57953D}" type="sibTrans" cxnId="{DEDFB7E8-C17F-4064-94D8-670C911ACE5C}">
      <dgm:prSet/>
      <dgm:spPr/>
      <dgm:t>
        <a:bodyPr/>
        <a:lstStyle/>
        <a:p>
          <a:endParaRPr lang="uk-UA"/>
        </a:p>
      </dgm:t>
    </dgm:pt>
    <dgm:pt modelId="{B864A9F2-BFA6-467D-BDCB-3A4BE3320148}">
      <dgm:prSet phldrT="[Текст]" custT="1"/>
      <dgm:spPr/>
      <dgm:t>
        <a:bodyPr/>
        <a:lstStyle/>
        <a:p>
          <a:r>
            <a:rPr lang="uk-UA" sz="2400" dirty="0" smtClean="0"/>
            <a:t>Залучення широкого кола експертів для якісних консультацій з громадськістю щодо реформ в галузі</a:t>
          </a:r>
          <a:endParaRPr lang="uk-UA" sz="2400" dirty="0"/>
        </a:p>
      </dgm:t>
    </dgm:pt>
    <dgm:pt modelId="{34B9ADC7-E45B-4C16-9151-D6AF6E43417F}" type="parTrans" cxnId="{5A89B737-56B7-49D4-BBD7-104E66DE6235}">
      <dgm:prSet/>
      <dgm:spPr/>
      <dgm:t>
        <a:bodyPr/>
        <a:lstStyle/>
        <a:p>
          <a:endParaRPr lang="uk-UA"/>
        </a:p>
      </dgm:t>
    </dgm:pt>
    <dgm:pt modelId="{8AED544B-49A9-4FFA-B535-32F59B55ABD6}" type="sibTrans" cxnId="{5A89B737-56B7-49D4-BBD7-104E66DE6235}">
      <dgm:prSet/>
      <dgm:spPr/>
      <dgm:t>
        <a:bodyPr/>
        <a:lstStyle/>
        <a:p>
          <a:endParaRPr lang="uk-UA"/>
        </a:p>
      </dgm:t>
    </dgm:pt>
    <dgm:pt modelId="{FDEA6A9F-D7C1-4A30-B42C-5A36AFD95CFC}">
      <dgm:prSet phldrT="[Текст]" custT="1"/>
      <dgm:spPr/>
      <dgm:t>
        <a:bodyPr/>
        <a:lstStyle/>
        <a:p>
          <a:r>
            <a:rPr lang="uk-UA" sz="2400" dirty="0" smtClean="0"/>
            <a:t>Комунікація проведених реформ за участі громадських експертів, формування лояльності до міністерства</a:t>
          </a:r>
          <a:endParaRPr lang="uk-UA" sz="2400" dirty="0"/>
        </a:p>
      </dgm:t>
    </dgm:pt>
    <dgm:pt modelId="{5665C0EF-8149-4833-8B06-6DFCD910633A}" type="parTrans" cxnId="{A057315E-8506-4525-8953-F070D2A35670}">
      <dgm:prSet/>
      <dgm:spPr/>
      <dgm:t>
        <a:bodyPr/>
        <a:lstStyle/>
        <a:p>
          <a:endParaRPr lang="uk-UA"/>
        </a:p>
      </dgm:t>
    </dgm:pt>
    <dgm:pt modelId="{4FA0890D-4665-42BA-B13A-E67307C34A4A}" type="sibTrans" cxnId="{A057315E-8506-4525-8953-F070D2A35670}">
      <dgm:prSet/>
      <dgm:spPr/>
      <dgm:t>
        <a:bodyPr/>
        <a:lstStyle/>
        <a:p>
          <a:endParaRPr lang="uk-UA"/>
        </a:p>
      </dgm:t>
    </dgm:pt>
    <dgm:pt modelId="{07DDA4D1-3ACF-4B47-BCE4-6109CF64518B}" type="pres">
      <dgm:prSet presAssocID="{A34F2111-4DB0-4814-A485-E7D19C887B4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610550-7828-4642-A1C8-D1F40A904DBE}" type="pres">
      <dgm:prSet presAssocID="{A39BCD05-8C0B-4F57-A51B-D2D04EE17E62}" presName="parentLin" presStyleCnt="0"/>
      <dgm:spPr/>
    </dgm:pt>
    <dgm:pt modelId="{810DF6B3-C27A-4CC1-9430-809E88553AE7}" type="pres">
      <dgm:prSet presAssocID="{A39BCD05-8C0B-4F57-A51B-D2D04EE17E6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E02CBCD-44BB-4F58-9A3D-9B588D5792E4}" type="pres">
      <dgm:prSet presAssocID="{A39BCD05-8C0B-4F57-A51B-D2D04EE17E62}" presName="parentText" presStyleLbl="node1" presStyleIdx="0" presStyleCnt="4" custScaleX="132520" custScaleY="87251" custLinFactNeighborY="1304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6133DBA-14B1-426D-B7EF-078DA42F8857}" type="pres">
      <dgm:prSet presAssocID="{A39BCD05-8C0B-4F57-A51B-D2D04EE17E62}" presName="negativeSpace" presStyleCnt="0"/>
      <dgm:spPr/>
    </dgm:pt>
    <dgm:pt modelId="{0811085C-7945-4836-B1C5-3ABA4BAC9CCB}" type="pres">
      <dgm:prSet presAssocID="{A39BCD05-8C0B-4F57-A51B-D2D04EE17E62}" presName="childText" presStyleLbl="conFgAcc1" presStyleIdx="0" presStyleCnt="4">
        <dgm:presLayoutVars>
          <dgm:bulletEnabled val="1"/>
        </dgm:presLayoutVars>
      </dgm:prSet>
      <dgm:spPr/>
    </dgm:pt>
    <dgm:pt modelId="{D0F9A38B-4B92-4352-865D-60E540BD2153}" type="pres">
      <dgm:prSet presAssocID="{E09EA500-B402-448A-B5C7-60C35707A049}" presName="spaceBetweenRectangles" presStyleCnt="0"/>
      <dgm:spPr/>
    </dgm:pt>
    <dgm:pt modelId="{69BDC4FF-9384-4977-A345-560608B2A664}" type="pres">
      <dgm:prSet presAssocID="{BE15C52E-E89E-4ADB-A366-3A370318FAB3}" presName="parentLin" presStyleCnt="0"/>
      <dgm:spPr/>
    </dgm:pt>
    <dgm:pt modelId="{E6D915C2-1B18-4154-A6A6-B9FBCA1AFF40}" type="pres">
      <dgm:prSet presAssocID="{BE15C52E-E89E-4ADB-A366-3A370318FAB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7D9C952-6D2B-4239-AF98-B7B59CEB7275}" type="pres">
      <dgm:prSet presAssocID="{BE15C52E-E89E-4ADB-A366-3A370318FAB3}" presName="parentText" presStyleLbl="node1" presStyleIdx="1" presStyleCnt="4" custScaleX="132520" custScaleY="92697" custLinFactNeighborY="1304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1342886-C1B0-4D07-AB9A-981375D88125}" type="pres">
      <dgm:prSet presAssocID="{BE15C52E-E89E-4ADB-A366-3A370318FAB3}" presName="negativeSpace" presStyleCnt="0"/>
      <dgm:spPr/>
    </dgm:pt>
    <dgm:pt modelId="{CE220CC0-5976-404C-AB9B-70E5358441CD}" type="pres">
      <dgm:prSet presAssocID="{BE15C52E-E89E-4ADB-A366-3A370318FAB3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E8FA86-9D92-471A-AC86-BCB642C68C27}" type="pres">
      <dgm:prSet presAssocID="{0136E182-EDD1-446D-A0EE-A349BC57953D}" presName="spaceBetweenRectangles" presStyleCnt="0"/>
      <dgm:spPr/>
    </dgm:pt>
    <dgm:pt modelId="{7BE6B19E-5A97-48C1-8C0B-8611642BBEDA}" type="pres">
      <dgm:prSet presAssocID="{B864A9F2-BFA6-467D-BDCB-3A4BE3320148}" presName="parentLin" presStyleCnt="0"/>
      <dgm:spPr/>
    </dgm:pt>
    <dgm:pt modelId="{EEFDDFF7-935A-4B3E-97F8-E613562826F8}" type="pres">
      <dgm:prSet presAssocID="{B864A9F2-BFA6-467D-BDCB-3A4BE3320148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D70972C5-0270-405D-81B2-40791F3F4DDC}" type="pres">
      <dgm:prSet presAssocID="{B864A9F2-BFA6-467D-BDCB-3A4BE3320148}" presName="parentText" presStyleLbl="node1" presStyleIdx="2" presStyleCnt="4" custScaleX="132520" custScaleY="93962" custLinFactNeighborY="1304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9734456-712C-455E-B863-3FD7287B827D}" type="pres">
      <dgm:prSet presAssocID="{B864A9F2-BFA6-467D-BDCB-3A4BE3320148}" presName="negativeSpace" presStyleCnt="0"/>
      <dgm:spPr/>
    </dgm:pt>
    <dgm:pt modelId="{6DA31E85-6E4E-4DF7-9FF3-C3640E479FB2}" type="pres">
      <dgm:prSet presAssocID="{B864A9F2-BFA6-467D-BDCB-3A4BE3320148}" presName="childText" presStyleLbl="conFgAcc1" presStyleIdx="2" presStyleCnt="4">
        <dgm:presLayoutVars>
          <dgm:bulletEnabled val="1"/>
        </dgm:presLayoutVars>
      </dgm:prSet>
      <dgm:spPr/>
    </dgm:pt>
    <dgm:pt modelId="{A3A87BD7-3874-42D6-A947-C2364DCC7828}" type="pres">
      <dgm:prSet presAssocID="{8AED544B-49A9-4FFA-B535-32F59B55ABD6}" presName="spaceBetweenRectangles" presStyleCnt="0"/>
      <dgm:spPr/>
    </dgm:pt>
    <dgm:pt modelId="{D84EAF9A-AED5-45BA-9EB3-889D2657B1B6}" type="pres">
      <dgm:prSet presAssocID="{FDEA6A9F-D7C1-4A30-B42C-5A36AFD95CFC}" presName="parentLin" presStyleCnt="0"/>
      <dgm:spPr/>
    </dgm:pt>
    <dgm:pt modelId="{4F952B80-92B7-4EB5-B993-DFFAFD47114B}" type="pres">
      <dgm:prSet presAssocID="{FDEA6A9F-D7C1-4A30-B42C-5A36AFD95CFC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9D93A665-7FBC-4B25-B808-15989DFD36CD}" type="pres">
      <dgm:prSet presAssocID="{FDEA6A9F-D7C1-4A30-B42C-5A36AFD95CFC}" presName="parentText" presStyleLbl="node1" presStyleIdx="3" presStyleCnt="4" custScaleX="132520" custScaleY="94459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7D74AED-09A9-4BC3-862B-57834BB936EF}" type="pres">
      <dgm:prSet presAssocID="{FDEA6A9F-D7C1-4A30-B42C-5A36AFD95CFC}" presName="negativeSpace" presStyleCnt="0"/>
      <dgm:spPr/>
    </dgm:pt>
    <dgm:pt modelId="{5346D86E-39BC-4FFD-963A-F83B691577A1}" type="pres">
      <dgm:prSet presAssocID="{FDEA6A9F-D7C1-4A30-B42C-5A36AFD95CF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DF48A744-FA09-410E-90C6-17882AD1C245}" srcId="{A34F2111-4DB0-4814-A485-E7D19C887B46}" destId="{A39BCD05-8C0B-4F57-A51B-D2D04EE17E62}" srcOrd="0" destOrd="0" parTransId="{312F6823-3AFE-40A1-8016-1CE37508E8E4}" sibTransId="{E09EA500-B402-448A-B5C7-60C35707A049}"/>
    <dgm:cxn modelId="{2AFDAED3-9DBB-43D5-90DF-3784C9C02F0C}" type="presOf" srcId="{FDEA6A9F-D7C1-4A30-B42C-5A36AFD95CFC}" destId="{4F952B80-92B7-4EB5-B993-DFFAFD47114B}" srcOrd="0" destOrd="0" presId="urn:microsoft.com/office/officeart/2005/8/layout/list1"/>
    <dgm:cxn modelId="{4A8053ED-30A8-4472-B902-F405E3ED3751}" type="presOf" srcId="{A34F2111-4DB0-4814-A485-E7D19C887B46}" destId="{07DDA4D1-3ACF-4B47-BCE4-6109CF64518B}" srcOrd="0" destOrd="0" presId="urn:microsoft.com/office/officeart/2005/8/layout/list1"/>
    <dgm:cxn modelId="{65CEE608-9A6E-4E4A-B3F2-99750739E7F7}" type="presOf" srcId="{A39BCD05-8C0B-4F57-A51B-D2D04EE17E62}" destId="{DE02CBCD-44BB-4F58-9A3D-9B588D5792E4}" srcOrd="1" destOrd="0" presId="urn:microsoft.com/office/officeart/2005/8/layout/list1"/>
    <dgm:cxn modelId="{8A4C8449-5EF6-4020-A8EA-7CB9B02F1CC9}" type="presOf" srcId="{BE15C52E-E89E-4ADB-A366-3A370318FAB3}" destId="{27D9C952-6D2B-4239-AF98-B7B59CEB7275}" srcOrd="1" destOrd="0" presId="urn:microsoft.com/office/officeart/2005/8/layout/list1"/>
    <dgm:cxn modelId="{5A89B737-56B7-49D4-BBD7-104E66DE6235}" srcId="{A34F2111-4DB0-4814-A485-E7D19C887B46}" destId="{B864A9F2-BFA6-467D-BDCB-3A4BE3320148}" srcOrd="2" destOrd="0" parTransId="{34B9ADC7-E45B-4C16-9151-D6AF6E43417F}" sibTransId="{8AED544B-49A9-4FFA-B535-32F59B55ABD6}"/>
    <dgm:cxn modelId="{454A618C-F1F5-4F34-9A83-58CAE37CC42B}" type="presOf" srcId="{B864A9F2-BFA6-467D-BDCB-3A4BE3320148}" destId="{D70972C5-0270-405D-81B2-40791F3F4DDC}" srcOrd="1" destOrd="0" presId="urn:microsoft.com/office/officeart/2005/8/layout/list1"/>
    <dgm:cxn modelId="{F7E1C752-A135-46BF-838B-4776DDC0CAD7}" type="presOf" srcId="{FDEA6A9F-D7C1-4A30-B42C-5A36AFD95CFC}" destId="{9D93A665-7FBC-4B25-B808-15989DFD36CD}" srcOrd="1" destOrd="0" presId="urn:microsoft.com/office/officeart/2005/8/layout/list1"/>
    <dgm:cxn modelId="{DE21F882-A939-41ED-BCFA-A67B63B410F2}" type="presOf" srcId="{BE15C52E-E89E-4ADB-A366-3A370318FAB3}" destId="{E6D915C2-1B18-4154-A6A6-B9FBCA1AFF40}" srcOrd="0" destOrd="0" presId="urn:microsoft.com/office/officeart/2005/8/layout/list1"/>
    <dgm:cxn modelId="{89EF6000-9775-4C04-9F31-3EAE528AA648}" type="presOf" srcId="{A39BCD05-8C0B-4F57-A51B-D2D04EE17E62}" destId="{810DF6B3-C27A-4CC1-9430-809E88553AE7}" srcOrd="0" destOrd="0" presId="urn:microsoft.com/office/officeart/2005/8/layout/list1"/>
    <dgm:cxn modelId="{DEDFB7E8-C17F-4064-94D8-670C911ACE5C}" srcId="{A34F2111-4DB0-4814-A485-E7D19C887B46}" destId="{BE15C52E-E89E-4ADB-A366-3A370318FAB3}" srcOrd="1" destOrd="0" parTransId="{DD3DEA1A-F856-4F9E-943A-FDAEFDEC95C7}" sibTransId="{0136E182-EDD1-446D-A0EE-A349BC57953D}"/>
    <dgm:cxn modelId="{51D83ED9-000F-4658-81DA-07E95601FF09}" type="presOf" srcId="{B864A9F2-BFA6-467D-BDCB-3A4BE3320148}" destId="{EEFDDFF7-935A-4B3E-97F8-E613562826F8}" srcOrd="0" destOrd="0" presId="urn:microsoft.com/office/officeart/2005/8/layout/list1"/>
    <dgm:cxn modelId="{A057315E-8506-4525-8953-F070D2A35670}" srcId="{A34F2111-4DB0-4814-A485-E7D19C887B46}" destId="{FDEA6A9F-D7C1-4A30-B42C-5A36AFD95CFC}" srcOrd="3" destOrd="0" parTransId="{5665C0EF-8149-4833-8B06-6DFCD910633A}" sibTransId="{4FA0890D-4665-42BA-B13A-E67307C34A4A}"/>
    <dgm:cxn modelId="{A26DBD03-E108-405C-8FAB-0BF5DFB84EBD}" type="presParOf" srcId="{07DDA4D1-3ACF-4B47-BCE4-6109CF64518B}" destId="{49610550-7828-4642-A1C8-D1F40A904DBE}" srcOrd="0" destOrd="0" presId="urn:microsoft.com/office/officeart/2005/8/layout/list1"/>
    <dgm:cxn modelId="{74B46B27-5719-4AE5-B2F6-B66CD85043B4}" type="presParOf" srcId="{49610550-7828-4642-A1C8-D1F40A904DBE}" destId="{810DF6B3-C27A-4CC1-9430-809E88553AE7}" srcOrd="0" destOrd="0" presId="urn:microsoft.com/office/officeart/2005/8/layout/list1"/>
    <dgm:cxn modelId="{5E7481D4-AE37-4CCB-ABF9-FF73D4ED8D74}" type="presParOf" srcId="{49610550-7828-4642-A1C8-D1F40A904DBE}" destId="{DE02CBCD-44BB-4F58-9A3D-9B588D5792E4}" srcOrd="1" destOrd="0" presId="urn:microsoft.com/office/officeart/2005/8/layout/list1"/>
    <dgm:cxn modelId="{7ED13E53-77F2-4BF5-8AE1-83B7490F9D72}" type="presParOf" srcId="{07DDA4D1-3ACF-4B47-BCE4-6109CF64518B}" destId="{26133DBA-14B1-426D-B7EF-078DA42F8857}" srcOrd="1" destOrd="0" presId="urn:microsoft.com/office/officeart/2005/8/layout/list1"/>
    <dgm:cxn modelId="{B1363659-E07B-4950-B6BE-BA7C4BBC8D86}" type="presParOf" srcId="{07DDA4D1-3ACF-4B47-BCE4-6109CF64518B}" destId="{0811085C-7945-4836-B1C5-3ABA4BAC9CCB}" srcOrd="2" destOrd="0" presId="urn:microsoft.com/office/officeart/2005/8/layout/list1"/>
    <dgm:cxn modelId="{B1EC0268-FDD9-41CD-9017-AEFD7A303E07}" type="presParOf" srcId="{07DDA4D1-3ACF-4B47-BCE4-6109CF64518B}" destId="{D0F9A38B-4B92-4352-865D-60E540BD2153}" srcOrd="3" destOrd="0" presId="urn:microsoft.com/office/officeart/2005/8/layout/list1"/>
    <dgm:cxn modelId="{4BDC20CE-1A3F-40BB-8722-7CB35CEDBB7E}" type="presParOf" srcId="{07DDA4D1-3ACF-4B47-BCE4-6109CF64518B}" destId="{69BDC4FF-9384-4977-A345-560608B2A664}" srcOrd="4" destOrd="0" presId="urn:microsoft.com/office/officeart/2005/8/layout/list1"/>
    <dgm:cxn modelId="{3F1D2182-91F3-45ED-B32F-092B8B62B9ED}" type="presParOf" srcId="{69BDC4FF-9384-4977-A345-560608B2A664}" destId="{E6D915C2-1B18-4154-A6A6-B9FBCA1AFF40}" srcOrd="0" destOrd="0" presId="urn:microsoft.com/office/officeart/2005/8/layout/list1"/>
    <dgm:cxn modelId="{50893FA8-A2A4-4C65-964F-CBBF65ACB466}" type="presParOf" srcId="{69BDC4FF-9384-4977-A345-560608B2A664}" destId="{27D9C952-6D2B-4239-AF98-B7B59CEB7275}" srcOrd="1" destOrd="0" presId="urn:microsoft.com/office/officeart/2005/8/layout/list1"/>
    <dgm:cxn modelId="{F78FC449-4B8D-45F8-BADE-B54598645834}" type="presParOf" srcId="{07DDA4D1-3ACF-4B47-BCE4-6109CF64518B}" destId="{01342886-C1B0-4D07-AB9A-981375D88125}" srcOrd="5" destOrd="0" presId="urn:microsoft.com/office/officeart/2005/8/layout/list1"/>
    <dgm:cxn modelId="{126AB7D0-A3AA-46D2-BCAA-FC47A0EF7CAD}" type="presParOf" srcId="{07DDA4D1-3ACF-4B47-BCE4-6109CF64518B}" destId="{CE220CC0-5976-404C-AB9B-70E5358441CD}" srcOrd="6" destOrd="0" presId="urn:microsoft.com/office/officeart/2005/8/layout/list1"/>
    <dgm:cxn modelId="{52F336CD-FBFE-4A4F-A27A-7FCF4C7B4379}" type="presParOf" srcId="{07DDA4D1-3ACF-4B47-BCE4-6109CF64518B}" destId="{D8E8FA86-9D92-471A-AC86-BCB642C68C27}" srcOrd="7" destOrd="0" presId="urn:microsoft.com/office/officeart/2005/8/layout/list1"/>
    <dgm:cxn modelId="{C2830348-0764-470D-A33B-8C551A79957D}" type="presParOf" srcId="{07DDA4D1-3ACF-4B47-BCE4-6109CF64518B}" destId="{7BE6B19E-5A97-48C1-8C0B-8611642BBEDA}" srcOrd="8" destOrd="0" presId="urn:microsoft.com/office/officeart/2005/8/layout/list1"/>
    <dgm:cxn modelId="{881CD87A-FD61-45BB-B90B-FDC4FD937BF4}" type="presParOf" srcId="{7BE6B19E-5A97-48C1-8C0B-8611642BBEDA}" destId="{EEFDDFF7-935A-4B3E-97F8-E613562826F8}" srcOrd="0" destOrd="0" presId="urn:microsoft.com/office/officeart/2005/8/layout/list1"/>
    <dgm:cxn modelId="{67F3FF98-344D-4950-ACBC-0E85C0F0304F}" type="presParOf" srcId="{7BE6B19E-5A97-48C1-8C0B-8611642BBEDA}" destId="{D70972C5-0270-405D-81B2-40791F3F4DDC}" srcOrd="1" destOrd="0" presId="urn:microsoft.com/office/officeart/2005/8/layout/list1"/>
    <dgm:cxn modelId="{B8BD0502-ECE7-44CF-ADFE-79DE92E19E09}" type="presParOf" srcId="{07DDA4D1-3ACF-4B47-BCE4-6109CF64518B}" destId="{C9734456-712C-455E-B863-3FD7287B827D}" srcOrd="9" destOrd="0" presId="urn:microsoft.com/office/officeart/2005/8/layout/list1"/>
    <dgm:cxn modelId="{8EBF8AC3-9123-4BAF-8A1B-5F44748A4716}" type="presParOf" srcId="{07DDA4D1-3ACF-4B47-BCE4-6109CF64518B}" destId="{6DA31E85-6E4E-4DF7-9FF3-C3640E479FB2}" srcOrd="10" destOrd="0" presId="urn:microsoft.com/office/officeart/2005/8/layout/list1"/>
    <dgm:cxn modelId="{900CAD70-0806-4652-85ED-E2CE1E680628}" type="presParOf" srcId="{07DDA4D1-3ACF-4B47-BCE4-6109CF64518B}" destId="{A3A87BD7-3874-42D6-A947-C2364DCC7828}" srcOrd="11" destOrd="0" presId="urn:microsoft.com/office/officeart/2005/8/layout/list1"/>
    <dgm:cxn modelId="{1EEE6C67-141D-44AD-9307-59C8FE0A78B2}" type="presParOf" srcId="{07DDA4D1-3ACF-4B47-BCE4-6109CF64518B}" destId="{D84EAF9A-AED5-45BA-9EB3-889D2657B1B6}" srcOrd="12" destOrd="0" presId="urn:microsoft.com/office/officeart/2005/8/layout/list1"/>
    <dgm:cxn modelId="{C4667B06-139C-4B87-9C4B-060C04C3919E}" type="presParOf" srcId="{D84EAF9A-AED5-45BA-9EB3-889D2657B1B6}" destId="{4F952B80-92B7-4EB5-B993-DFFAFD47114B}" srcOrd="0" destOrd="0" presId="urn:microsoft.com/office/officeart/2005/8/layout/list1"/>
    <dgm:cxn modelId="{3F6C6F7C-3854-4D41-BE20-F2E64E7BD4D3}" type="presParOf" srcId="{D84EAF9A-AED5-45BA-9EB3-889D2657B1B6}" destId="{9D93A665-7FBC-4B25-B808-15989DFD36CD}" srcOrd="1" destOrd="0" presId="urn:microsoft.com/office/officeart/2005/8/layout/list1"/>
    <dgm:cxn modelId="{B8ED7F11-0C0C-45FE-A261-36025B2542AC}" type="presParOf" srcId="{07DDA4D1-3ACF-4B47-BCE4-6109CF64518B}" destId="{A7D74AED-09A9-4BC3-862B-57834BB936EF}" srcOrd="13" destOrd="0" presId="urn:microsoft.com/office/officeart/2005/8/layout/list1"/>
    <dgm:cxn modelId="{A82EF83A-42E7-4AE6-9B26-C7D531446A1A}" type="presParOf" srcId="{07DDA4D1-3ACF-4B47-BCE4-6109CF64518B}" destId="{5346D86E-39BC-4FFD-963A-F83B691577A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CE755CF-216E-4B9A-82BE-3BB26F3480D8}">
      <dsp:nvSpPr>
        <dsp:cNvPr id="0" name=""/>
        <dsp:cNvSpPr/>
      </dsp:nvSpPr>
      <dsp:spPr>
        <a:xfrm>
          <a:off x="166086" y="1750264"/>
          <a:ext cx="2988533" cy="29886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500" b="1" kern="1200" dirty="0" smtClean="0">
              <a:solidFill>
                <a:schemeClr val="bg1"/>
              </a:solidFill>
            </a:rPr>
            <a:t>Проблема </a:t>
          </a:r>
          <a:endParaRPr lang="uk-UA" sz="3500" kern="1200" dirty="0">
            <a:solidFill>
              <a:schemeClr val="bg1"/>
            </a:solidFill>
          </a:endParaRPr>
        </a:p>
      </dsp:txBody>
      <dsp:txXfrm>
        <a:off x="166086" y="1750264"/>
        <a:ext cx="2988533" cy="2988681"/>
      </dsp:txXfrm>
    </dsp:sp>
    <dsp:sp modelId="{F4192450-9DA5-408A-BB02-0A341D88CA32}">
      <dsp:nvSpPr>
        <dsp:cNvPr id="0" name=""/>
        <dsp:cNvSpPr/>
      </dsp:nvSpPr>
      <dsp:spPr>
        <a:xfrm>
          <a:off x="-1247660" y="113240"/>
          <a:ext cx="6024390" cy="6280061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376DC0-D241-4C88-8830-222DA7273199}">
      <dsp:nvSpPr>
        <dsp:cNvPr id="0" name=""/>
        <dsp:cNvSpPr/>
      </dsp:nvSpPr>
      <dsp:spPr>
        <a:xfrm>
          <a:off x="2919183" y="708536"/>
          <a:ext cx="1600968" cy="160141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64493F-AB8D-4EFC-8069-4B930C1A720F}">
      <dsp:nvSpPr>
        <dsp:cNvPr id="0" name=""/>
        <dsp:cNvSpPr/>
      </dsp:nvSpPr>
      <dsp:spPr>
        <a:xfrm>
          <a:off x="4672243" y="713802"/>
          <a:ext cx="4256750" cy="1549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uk-UA" sz="2000" b="1" kern="1200" dirty="0" smtClean="0"/>
            <a:t>Відсутність системного залучення громадських експертів до розробки та впровадження урядових реформ</a:t>
          </a:r>
          <a:endParaRPr lang="uk-UA" sz="2000" b="1" kern="1200" dirty="0"/>
        </a:p>
      </dsp:txBody>
      <dsp:txXfrm>
        <a:off x="4672243" y="713802"/>
        <a:ext cx="4256750" cy="1549919"/>
      </dsp:txXfrm>
    </dsp:sp>
    <dsp:sp modelId="{0A11A070-77DE-4E46-98C8-7B8ED5C91186}">
      <dsp:nvSpPr>
        <dsp:cNvPr id="0" name=""/>
        <dsp:cNvSpPr/>
      </dsp:nvSpPr>
      <dsp:spPr>
        <a:xfrm>
          <a:off x="3537962" y="2530382"/>
          <a:ext cx="1600968" cy="1601415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8000" r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2AB259-B4D6-4035-8D8C-93EEA6D9E9E5}">
      <dsp:nvSpPr>
        <dsp:cNvPr id="0" name=""/>
        <dsp:cNvSpPr/>
      </dsp:nvSpPr>
      <dsp:spPr>
        <a:xfrm>
          <a:off x="5134172" y="2568745"/>
          <a:ext cx="3859703" cy="1549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uk-UA" sz="2000" b="1" kern="1200" dirty="0" smtClean="0"/>
            <a:t>Відсутність налагоджених каналів комунікації між Урядом та громадянським суспільством щодо пріоритетних реформ</a:t>
          </a:r>
          <a:endParaRPr lang="uk-UA" sz="2000" b="1" kern="1200" dirty="0"/>
        </a:p>
      </dsp:txBody>
      <dsp:txXfrm>
        <a:off x="5134172" y="2568745"/>
        <a:ext cx="3859703" cy="1549919"/>
      </dsp:txXfrm>
    </dsp:sp>
    <dsp:sp modelId="{F2DB9027-76F8-4733-83C6-FBA0A0B8E5C9}">
      <dsp:nvSpPr>
        <dsp:cNvPr id="0" name=""/>
        <dsp:cNvSpPr/>
      </dsp:nvSpPr>
      <dsp:spPr>
        <a:xfrm>
          <a:off x="2919183" y="4377976"/>
          <a:ext cx="1600968" cy="160141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93000" r="-9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EEE33-A012-43C9-957D-E6BA0BD19EEE}">
      <dsp:nvSpPr>
        <dsp:cNvPr id="0" name=""/>
        <dsp:cNvSpPr/>
      </dsp:nvSpPr>
      <dsp:spPr>
        <a:xfrm>
          <a:off x="4672243" y="4390150"/>
          <a:ext cx="4256750" cy="1549919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uk-UA" sz="2000" b="1" kern="1200" dirty="0" smtClean="0"/>
            <a:t>Відсутність залучення міжнародної експертизи для урядових реформ</a:t>
          </a:r>
          <a:endParaRPr lang="uk-UA" sz="2000" b="1" kern="1200" dirty="0"/>
        </a:p>
      </dsp:txBody>
      <dsp:txXfrm>
        <a:off x="4672243" y="4390150"/>
        <a:ext cx="4256750" cy="15499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1175CB-9233-42EB-A6A5-6E318861FF3B}">
      <dsp:nvSpPr>
        <dsp:cNvPr id="0" name=""/>
        <dsp:cNvSpPr/>
      </dsp:nvSpPr>
      <dsp:spPr>
        <a:xfrm>
          <a:off x="3684216" y="2086592"/>
          <a:ext cx="1814601" cy="18146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73660" rIns="73660" bIns="7366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smtClean="0"/>
            <a:t>Наслідки</a:t>
          </a:r>
          <a:endParaRPr lang="ru-RU" sz="2900" b="1" kern="1200" dirty="0"/>
        </a:p>
      </dsp:txBody>
      <dsp:txXfrm>
        <a:off x="3684216" y="2086592"/>
        <a:ext cx="1814601" cy="1814601"/>
      </dsp:txXfrm>
    </dsp:sp>
    <dsp:sp modelId="{A8517579-D353-4A24-990A-693D0CBF98D9}">
      <dsp:nvSpPr>
        <dsp:cNvPr id="0" name=""/>
        <dsp:cNvSpPr/>
      </dsp:nvSpPr>
      <dsp:spPr>
        <a:xfrm rot="16157820">
          <a:off x="4249544" y="1759786"/>
          <a:ext cx="65366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3660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1C8AD7-3C16-4FB2-86D2-A8F127CDA0EB}">
      <dsp:nvSpPr>
        <dsp:cNvPr id="0" name=""/>
        <dsp:cNvSpPr/>
      </dsp:nvSpPr>
      <dsp:spPr>
        <a:xfrm>
          <a:off x="2086660" y="219483"/>
          <a:ext cx="4956516" cy="12134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Недовіра і критика зі сторони експертного середовища</a:t>
          </a:r>
          <a:endParaRPr lang="ru-RU" sz="2800" kern="1200" dirty="0"/>
        </a:p>
      </dsp:txBody>
      <dsp:txXfrm>
        <a:off x="2086660" y="219483"/>
        <a:ext cx="4956516" cy="1213497"/>
      </dsp:txXfrm>
    </dsp:sp>
    <dsp:sp modelId="{8270CAD6-3CA9-42EE-883F-7FC38658ED0F}">
      <dsp:nvSpPr>
        <dsp:cNvPr id="0" name=""/>
        <dsp:cNvSpPr/>
      </dsp:nvSpPr>
      <dsp:spPr>
        <a:xfrm rot="2333708">
          <a:off x="5412616" y="3970001"/>
          <a:ext cx="7776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7763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05C42A-5470-4390-96AF-0F2213C97829}">
      <dsp:nvSpPr>
        <dsp:cNvPr id="0" name=""/>
        <dsp:cNvSpPr/>
      </dsp:nvSpPr>
      <dsp:spPr>
        <a:xfrm>
          <a:off x="5343434" y="4214138"/>
          <a:ext cx="3525381" cy="16168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Посилення тиску зі сторони громадськості</a:t>
          </a:r>
          <a:endParaRPr lang="ru-RU" sz="2500" kern="1200" dirty="0"/>
        </a:p>
      </dsp:txBody>
      <dsp:txXfrm>
        <a:off x="5343434" y="4214138"/>
        <a:ext cx="3525381" cy="1616869"/>
      </dsp:txXfrm>
    </dsp:sp>
    <dsp:sp modelId="{B246E294-CA19-4590-844C-BAC1128AF604}">
      <dsp:nvSpPr>
        <dsp:cNvPr id="0" name=""/>
        <dsp:cNvSpPr/>
      </dsp:nvSpPr>
      <dsp:spPr>
        <a:xfrm rot="8428225">
          <a:off x="3065207" y="3965028"/>
          <a:ext cx="6989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893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DCC988-02F7-48B8-96EB-00ECEAFECAAB}">
      <dsp:nvSpPr>
        <dsp:cNvPr id="0" name=""/>
        <dsp:cNvSpPr/>
      </dsp:nvSpPr>
      <dsp:spPr>
        <a:xfrm>
          <a:off x="126675" y="4187455"/>
          <a:ext cx="4047426" cy="16417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Низька якість урядових проектів рішень та концепцій реформ</a:t>
          </a:r>
          <a:endParaRPr lang="ru-RU" sz="2500" kern="1200" dirty="0"/>
        </a:p>
      </dsp:txBody>
      <dsp:txXfrm>
        <a:off x="126675" y="4187455"/>
        <a:ext cx="4047426" cy="164173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D47C7D-ADC9-4B67-BA99-B791996C8305}">
      <dsp:nvSpPr>
        <dsp:cNvPr id="0" name=""/>
        <dsp:cNvSpPr/>
      </dsp:nvSpPr>
      <dsp:spPr>
        <a:xfrm>
          <a:off x="6465" y="516581"/>
          <a:ext cx="2041098" cy="232793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організувати комунікацію громадських експертів та Уряду</a:t>
          </a:r>
          <a:endParaRPr lang="uk-UA" sz="1900" b="1" kern="1200" dirty="0"/>
        </a:p>
      </dsp:txBody>
      <dsp:txXfrm>
        <a:off x="6465" y="516581"/>
        <a:ext cx="2041098" cy="2327939"/>
      </dsp:txXfrm>
    </dsp:sp>
    <dsp:sp modelId="{A1233B6F-DE20-4C2F-839B-5ABE442622E8}">
      <dsp:nvSpPr>
        <dsp:cNvPr id="0" name=""/>
        <dsp:cNvSpPr/>
      </dsp:nvSpPr>
      <dsp:spPr>
        <a:xfrm>
          <a:off x="142723" y="2753931"/>
          <a:ext cx="1824445" cy="5856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0" rIns="5207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1</a:t>
          </a:r>
          <a:endParaRPr lang="uk-UA" sz="4100" kern="1200" dirty="0"/>
        </a:p>
      </dsp:txBody>
      <dsp:txXfrm>
        <a:off x="142723" y="2753931"/>
        <a:ext cx="1284820" cy="585621"/>
      </dsp:txXfrm>
    </dsp:sp>
    <dsp:sp modelId="{5B19744B-3C01-41AA-A5D1-10647592DC8D}">
      <dsp:nvSpPr>
        <dsp:cNvPr id="0" name=""/>
        <dsp:cNvSpPr/>
      </dsp:nvSpPr>
      <dsp:spPr>
        <a:xfrm>
          <a:off x="1499277" y="2500806"/>
          <a:ext cx="542446" cy="54599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36CEF7-E487-4CA7-A1C5-2197386C7DBA}">
      <dsp:nvSpPr>
        <dsp:cNvPr id="0" name=""/>
        <dsp:cNvSpPr/>
      </dsp:nvSpPr>
      <dsp:spPr>
        <a:xfrm>
          <a:off x="2205761" y="493441"/>
          <a:ext cx="2068282" cy="232793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здійснювати експертно-методичний супровід проектів рішень</a:t>
          </a:r>
          <a:endParaRPr lang="uk-UA" sz="1900" b="1" kern="1200" dirty="0"/>
        </a:p>
      </dsp:txBody>
      <dsp:txXfrm>
        <a:off x="2205761" y="493441"/>
        <a:ext cx="2068282" cy="2327939"/>
      </dsp:txXfrm>
    </dsp:sp>
    <dsp:sp modelId="{E9063900-B208-4AC5-82E9-9DF40DD5876B}">
      <dsp:nvSpPr>
        <dsp:cNvPr id="0" name=""/>
        <dsp:cNvSpPr/>
      </dsp:nvSpPr>
      <dsp:spPr>
        <a:xfrm>
          <a:off x="2346362" y="2730791"/>
          <a:ext cx="1824445" cy="5856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0" rIns="5207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2</a:t>
          </a:r>
          <a:endParaRPr lang="uk-UA" sz="4100" kern="1200" dirty="0"/>
        </a:p>
      </dsp:txBody>
      <dsp:txXfrm>
        <a:off x="2346362" y="2730791"/>
        <a:ext cx="1284820" cy="585621"/>
      </dsp:txXfrm>
    </dsp:sp>
    <dsp:sp modelId="{528A77C7-C7D9-474F-AAA1-BAD7B7448481}">
      <dsp:nvSpPr>
        <dsp:cNvPr id="0" name=""/>
        <dsp:cNvSpPr/>
      </dsp:nvSpPr>
      <dsp:spPr>
        <a:xfrm>
          <a:off x="3664111" y="2431387"/>
          <a:ext cx="638555" cy="63855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DFFE7-A9C2-4F98-954C-68623E893C55}">
      <dsp:nvSpPr>
        <dsp:cNvPr id="0" name=""/>
        <dsp:cNvSpPr/>
      </dsp:nvSpPr>
      <dsp:spPr>
        <a:xfrm>
          <a:off x="4460865" y="459295"/>
          <a:ext cx="2052774" cy="246452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проводити громадську експертизу проектів урядових рішень</a:t>
          </a:r>
          <a:endParaRPr lang="uk-UA" sz="1900" b="1" kern="1200" dirty="0"/>
        </a:p>
      </dsp:txBody>
      <dsp:txXfrm>
        <a:off x="4460865" y="459295"/>
        <a:ext cx="2052774" cy="2464525"/>
      </dsp:txXfrm>
    </dsp:sp>
    <dsp:sp modelId="{5ECC6943-FAA9-4804-B3FB-C799E42BE5E6}">
      <dsp:nvSpPr>
        <dsp:cNvPr id="0" name=""/>
        <dsp:cNvSpPr/>
      </dsp:nvSpPr>
      <dsp:spPr>
        <a:xfrm>
          <a:off x="4588348" y="2730790"/>
          <a:ext cx="1824445" cy="5856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0" rIns="5207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3</a:t>
          </a:r>
          <a:endParaRPr lang="uk-UA" sz="4100" kern="1200" dirty="0"/>
        </a:p>
      </dsp:txBody>
      <dsp:txXfrm>
        <a:off x="4588348" y="2730790"/>
        <a:ext cx="1284820" cy="585621"/>
      </dsp:txXfrm>
    </dsp:sp>
    <dsp:sp modelId="{9F987DC6-D204-4044-B366-D097DBA9E0BD}">
      <dsp:nvSpPr>
        <dsp:cNvPr id="0" name=""/>
        <dsp:cNvSpPr/>
      </dsp:nvSpPr>
      <dsp:spPr>
        <a:xfrm>
          <a:off x="5911460" y="2465533"/>
          <a:ext cx="638555" cy="63855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5FEE3-658B-400A-A7E7-84C009F62EE3}">
      <dsp:nvSpPr>
        <dsp:cNvPr id="0" name=""/>
        <dsp:cNvSpPr/>
      </dsp:nvSpPr>
      <dsp:spPr>
        <a:xfrm>
          <a:off x="6708214" y="471865"/>
          <a:ext cx="2015063" cy="2414243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72390" rIns="24130" bIns="2413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kern="1200" dirty="0" smtClean="0"/>
            <a:t>консолідувати та інтегрувати кращий український та міжнародний досвід</a:t>
          </a:r>
          <a:endParaRPr lang="uk-UA" sz="1900" b="1" kern="1200" dirty="0"/>
        </a:p>
      </dsp:txBody>
      <dsp:txXfrm>
        <a:off x="6708214" y="471865"/>
        <a:ext cx="2015063" cy="2414243"/>
      </dsp:txXfrm>
    </dsp:sp>
    <dsp:sp modelId="{092603B6-8797-4E1B-8CE3-4AEEEB84861E}">
      <dsp:nvSpPr>
        <dsp:cNvPr id="0" name=""/>
        <dsp:cNvSpPr/>
      </dsp:nvSpPr>
      <dsp:spPr>
        <a:xfrm>
          <a:off x="6830324" y="2730793"/>
          <a:ext cx="1824445" cy="5856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0" rIns="5207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100" kern="1200" dirty="0" smtClean="0"/>
            <a:t>4</a:t>
          </a:r>
          <a:endParaRPr lang="uk-UA" sz="4100" kern="1200" dirty="0"/>
        </a:p>
      </dsp:txBody>
      <dsp:txXfrm>
        <a:off x="6830324" y="2730793"/>
        <a:ext cx="1284820" cy="585621"/>
      </dsp:txXfrm>
    </dsp:sp>
    <dsp:sp modelId="{1F5496BA-0F86-43F1-8084-23B04F7422CE}">
      <dsp:nvSpPr>
        <dsp:cNvPr id="0" name=""/>
        <dsp:cNvSpPr/>
      </dsp:nvSpPr>
      <dsp:spPr>
        <a:xfrm>
          <a:off x="8139955" y="2452963"/>
          <a:ext cx="638555" cy="63855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451D22-C738-401B-936E-EDDBFB7F4947}">
      <dsp:nvSpPr>
        <dsp:cNvPr id="0" name=""/>
        <dsp:cNvSpPr/>
      </dsp:nvSpPr>
      <dsp:spPr>
        <a:xfrm>
          <a:off x="419606" y="0"/>
          <a:ext cx="5200352" cy="520035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6F594C-366A-4B4C-AD55-636A40E72237}">
      <dsp:nvSpPr>
        <dsp:cNvPr id="0" name=""/>
        <dsp:cNvSpPr/>
      </dsp:nvSpPr>
      <dsp:spPr>
        <a:xfrm>
          <a:off x="982417" y="523544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Прем'єр – міністр </a:t>
          </a:r>
          <a:r>
            <a:rPr lang="uk-UA" sz="2800" kern="1200" dirty="0" smtClean="0"/>
            <a:t>та </a:t>
          </a:r>
          <a:r>
            <a:rPr lang="uk-UA" sz="2800" b="1" kern="1200" dirty="0" smtClean="0"/>
            <a:t>Віце-прем'єр-міністри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(співпраця в межах урядових комітетів)</a:t>
          </a:r>
          <a:endParaRPr lang="uk-UA" sz="2800" kern="1200" dirty="0"/>
        </a:p>
      </dsp:txBody>
      <dsp:txXfrm>
        <a:off x="982417" y="523544"/>
        <a:ext cx="7454959" cy="1311163"/>
      </dsp:txXfrm>
    </dsp:sp>
    <dsp:sp modelId="{8B0A3A02-8355-4F09-BBC6-9039321B00BA}">
      <dsp:nvSpPr>
        <dsp:cNvPr id="0" name=""/>
        <dsp:cNvSpPr/>
      </dsp:nvSpPr>
      <dsp:spPr>
        <a:xfrm>
          <a:off x="982417" y="1907965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Міністр КМУ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(основний комунікатор з Урядом)</a:t>
          </a:r>
          <a:endParaRPr lang="uk-UA" sz="2800" kern="1200" dirty="0"/>
        </a:p>
      </dsp:txBody>
      <dsp:txXfrm>
        <a:off x="982417" y="1907965"/>
        <a:ext cx="7454959" cy="1311163"/>
      </dsp:txXfrm>
    </dsp:sp>
    <dsp:sp modelId="{0EDE0BB8-E112-48B7-8A68-6793D89297B2}">
      <dsp:nvSpPr>
        <dsp:cNvPr id="0" name=""/>
        <dsp:cNvSpPr/>
      </dsp:nvSpPr>
      <dsp:spPr>
        <a:xfrm>
          <a:off x="982417" y="3292386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Міністри</a:t>
          </a:r>
          <a:r>
            <a:rPr lang="uk-UA" sz="2800" kern="1200" dirty="0" smtClean="0"/>
            <a:t>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(спільна розробка проектів реформ у межах робочих груп)</a:t>
          </a:r>
          <a:endParaRPr lang="uk-UA" sz="2800" kern="1200" dirty="0"/>
        </a:p>
      </dsp:txBody>
      <dsp:txXfrm>
        <a:off x="982417" y="3292386"/>
        <a:ext cx="7454959" cy="1311163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451D22-C738-401B-936E-EDDBFB7F4947}">
      <dsp:nvSpPr>
        <dsp:cNvPr id="0" name=""/>
        <dsp:cNvSpPr/>
      </dsp:nvSpPr>
      <dsp:spPr>
        <a:xfrm>
          <a:off x="419606" y="0"/>
          <a:ext cx="5200352" cy="5200352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6F594C-366A-4B4C-AD55-636A40E72237}">
      <dsp:nvSpPr>
        <dsp:cNvPr id="0" name=""/>
        <dsp:cNvSpPr/>
      </dsp:nvSpPr>
      <dsp:spPr>
        <a:xfrm>
          <a:off x="936108" y="2016221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Донори та міжнародні експерти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(залучення міжнародної експертизи)</a:t>
          </a:r>
          <a:endParaRPr lang="uk-UA" sz="2800" kern="1200" dirty="0"/>
        </a:p>
      </dsp:txBody>
      <dsp:txXfrm>
        <a:off x="936108" y="2016221"/>
        <a:ext cx="7454959" cy="1311163"/>
      </dsp:txXfrm>
    </dsp:sp>
    <dsp:sp modelId="{8B0A3A02-8355-4F09-BBC6-9039321B00BA}">
      <dsp:nvSpPr>
        <dsp:cNvPr id="0" name=""/>
        <dsp:cNvSpPr/>
      </dsp:nvSpPr>
      <dsp:spPr>
        <a:xfrm>
          <a:off x="936108" y="576064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Аналітичні центри та інші ОГС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(безпосередня участь у розробці рішень)</a:t>
          </a:r>
          <a:endParaRPr lang="uk-UA" sz="2800" kern="1200" dirty="0"/>
        </a:p>
      </dsp:txBody>
      <dsp:txXfrm>
        <a:off x="936108" y="576064"/>
        <a:ext cx="7454959" cy="1311163"/>
      </dsp:txXfrm>
    </dsp:sp>
    <dsp:sp modelId="{0EDE0BB8-E112-48B7-8A68-6793D89297B2}">
      <dsp:nvSpPr>
        <dsp:cNvPr id="0" name=""/>
        <dsp:cNvSpPr/>
      </dsp:nvSpPr>
      <dsp:spPr>
        <a:xfrm>
          <a:off x="936108" y="3528390"/>
          <a:ext cx="7454959" cy="131116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Медіа</a:t>
          </a:r>
          <a:endParaRPr lang="uk-UA" sz="2800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(комунікація процесу та результатів роботи)</a:t>
          </a:r>
          <a:endParaRPr lang="uk-UA" sz="2800" kern="1200" dirty="0"/>
        </a:p>
      </dsp:txBody>
      <dsp:txXfrm>
        <a:off x="936108" y="3528390"/>
        <a:ext cx="7454959" cy="131116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11085C-7945-4836-B1C5-3ABA4BAC9CCB}">
      <dsp:nvSpPr>
        <dsp:cNvPr id="0" name=""/>
        <dsp:cNvSpPr/>
      </dsp:nvSpPr>
      <dsp:spPr>
        <a:xfrm>
          <a:off x="0" y="398292"/>
          <a:ext cx="885698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02CBCD-44BB-4F58-9A3D-9B588D5792E4}">
      <dsp:nvSpPr>
        <dsp:cNvPr id="0" name=""/>
        <dsp:cNvSpPr/>
      </dsp:nvSpPr>
      <dsp:spPr>
        <a:xfrm>
          <a:off x="442849" y="162487"/>
          <a:ext cx="8216092" cy="8499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Залучення аналітичного та експертного потенціалу до розробки концепцій реформ в галузі</a:t>
          </a:r>
          <a:endParaRPr lang="uk-UA" sz="2400" kern="1200" dirty="0"/>
        </a:p>
      </dsp:txBody>
      <dsp:txXfrm>
        <a:off x="442849" y="162487"/>
        <a:ext cx="8216092" cy="849964"/>
      </dsp:txXfrm>
    </dsp:sp>
    <dsp:sp modelId="{CE220CC0-5976-404C-AB9B-70E5358441CD}">
      <dsp:nvSpPr>
        <dsp:cNvPr id="0" name=""/>
        <dsp:cNvSpPr/>
      </dsp:nvSpPr>
      <dsp:spPr>
        <a:xfrm>
          <a:off x="0" y="1824029"/>
          <a:ext cx="885698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D9C952-6D2B-4239-AF98-B7B59CEB7275}">
      <dsp:nvSpPr>
        <dsp:cNvPr id="0" name=""/>
        <dsp:cNvSpPr/>
      </dsp:nvSpPr>
      <dsp:spPr>
        <a:xfrm>
          <a:off x="442849" y="1535171"/>
          <a:ext cx="8216092" cy="9030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Залучення експертної роботи до розробки проектів рішень, що готує міністерство щодо реформ в галузі</a:t>
          </a:r>
          <a:endParaRPr lang="uk-UA" sz="2400" kern="1200" dirty="0"/>
        </a:p>
      </dsp:txBody>
      <dsp:txXfrm>
        <a:off x="442849" y="1535171"/>
        <a:ext cx="8216092" cy="903017"/>
      </dsp:txXfrm>
    </dsp:sp>
    <dsp:sp modelId="{6DA31E85-6E4E-4DF7-9FF3-C3640E479FB2}">
      <dsp:nvSpPr>
        <dsp:cNvPr id="0" name=""/>
        <dsp:cNvSpPr/>
      </dsp:nvSpPr>
      <dsp:spPr>
        <a:xfrm>
          <a:off x="0" y="3262089"/>
          <a:ext cx="885698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972C5-0270-405D-81B2-40791F3F4DDC}">
      <dsp:nvSpPr>
        <dsp:cNvPr id="0" name=""/>
        <dsp:cNvSpPr/>
      </dsp:nvSpPr>
      <dsp:spPr>
        <a:xfrm>
          <a:off x="442849" y="2960908"/>
          <a:ext cx="8216092" cy="9153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Залучення широкого кола експертів для якісних консультацій з громадськістю щодо реформ в галузі</a:t>
          </a:r>
          <a:endParaRPr lang="uk-UA" sz="2400" kern="1200" dirty="0"/>
        </a:p>
      </dsp:txBody>
      <dsp:txXfrm>
        <a:off x="442849" y="2960908"/>
        <a:ext cx="8216092" cy="915340"/>
      </dsp:txXfrm>
    </dsp:sp>
    <dsp:sp modelId="{5346D86E-39BC-4FFD-963A-F83B691577A1}">
      <dsp:nvSpPr>
        <dsp:cNvPr id="0" name=""/>
        <dsp:cNvSpPr/>
      </dsp:nvSpPr>
      <dsp:spPr>
        <a:xfrm>
          <a:off x="0" y="4704991"/>
          <a:ext cx="8856984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93A665-7FBC-4B25-B808-15989DFD36CD}">
      <dsp:nvSpPr>
        <dsp:cNvPr id="0" name=""/>
        <dsp:cNvSpPr/>
      </dsp:nvSpPr>
      <dsp:spPr>
        <a:xfrm>
          <a:off x="442849" y="4271889"/>
          <a:ext cx="8216092" cy="9201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Комунікація проведених реформ за участі громадських експертів, формування лояльності до міністерства</a:t>
          </a:r>
          <a:endParaRPr lang="uk-UA" sz="2400" kern="1200" dirty="0"/>
        </a:p>
      </dsp:txBody>
      <dsp:txXfrm>
        <a:off x="442849" y="4271889"/>
        <a:ext cx="8216092" cy="9201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Радиальный список рисунков"/>
  <dgm:desc val="Служит для отображения связей с центральной идеей. Фигура уровня 1 содержит текст, а все фигуры уровня 2 содержат рисунок с соответствующим текстом. Ограничен четырьмя рисунками уровня 2.  Неиспользуемые рисунки не отображаются, но остаются доступными при смене макета. Рекомендуется использовать текст уровня 2 небольшого объема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58C3-E7A7-4822-8D40-2F9F627E54A5}" type="datetimeFigureOut">
              <a:rPr lang="ru-RU" smtClean="0"/>
              <a:pPr/>
              <a:t>15.01.2015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D39955-358A-4C0B-BF7A-CBE0C5EAE5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92876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456588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15787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26544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30986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511465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90837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39880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8325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03801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213830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5961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21CF2-5A23-4A73-AB9C-7C8D04D27F7B}" type="datetimeFigureOut">
              <a:rPr lang="uk-UA" smtClean="0"/>
              <a:pPr/>
              <a:t>15.01.2015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6583A-5413-4BAD-82A9-9FFE992D88F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809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srcenter14@gmail.com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centrereform" TargetMode="External"/><Relationship Id="rId5" Type="http://schemas.openxmlformats.org/officeDocument/2006/relationships/hyperlink" Target="http://www.centre-reform.org/" TargetMode="External"/><Relationship Id="rId4" Type="http://schemas.openxmlformats.org/officeDocument/2006/relationships/hyperlink" Target="mailto:sr_center@kmu.gov.u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!!!\Центр підтримки реформ\адмін питання\logo\загруж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64704"/>
            <a:ext cx="9144000" cy="5486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2354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49917978"/>
              </p:ext>
            </p:extLst>
          </p:nvPr>
        </p:nvGraphicFramePr>
        <p:xfrm>
          <a:off x="107504" y="260648"/>
          <a:ext cx="8928992" cy="659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8779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528804037"/>
              </p:ext>
            </p:extLst>
          </p:nvPr>
        </p:nvGraphicFramePr>
        <p:xfrm>
          <a:off x="95672" y="332656"/>
          <a:ext cx="8868816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5152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03460" y="2293008"/>
            <a:ext cx="2335921" cy="26279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1266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Рішення</a:t>
            </a:r>
            <a:endParaRPr lang="uk-UA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665" y="1484784"/>
            <a:ext cx="8998336" cy="58448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solidFill>
                  <a:srgbClr val="FF0000"/>
                </a:solidFill>
              </a:rPr>
              <a:t>Центр підтримки реформ</a:t>
            </a:r>
            <a:endParaRPr lang="uk-UA" sz="40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5229200"/>
            <a:ext cx="8568952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600" b="1" dirty="0" smtClean="0"/>
              <a:t>координаційно-комунікаційний майданчик  між експертною спільнотою та Урядом у питанні вироблення та просування ключових для України реформ</a:t>
            </a:r>
            <a:endParaRPr lang="uk-UA" sz="2600" b="1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349258" y="980728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2515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01877"/>
            <a:ext cx="2952328" cy="18950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</a:rPr>
              <a:t>Цілі і завдання</a:t>
            </a:r>
            <a:endParaRPr lang="uk-UA" sz="4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6904" y="1196752"/>
            <a:ext cx="5965576" cy="180020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uk-UA" dirty="0" smtClean="0"/>
              <a:t>сприяти ефективному впровадженню в Україні ключових реформ завдяки системній взаємодії Уряду з громадськими експертами</a:t>
            </a:r>
            <a:endParaRPr lang="uk-UA" b="1" i="1" dirty="0" smtClean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690404284"/>
              </p:ext>
            </p:extLst>
          </p:nvPr>
        </p:nvGraphicFramePr>
        <p:xfrm>
          <a:off x="179512" y="3294615"/>
          <a:ext cx="8784976" cy="3563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528" y="299695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/>
              <a:t>Завдання </a:t>
            </a:r>
            <a:endParaRPr lang="uk-UA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305500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bg1"/>
          </a:solidFill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Партнери ЦПР в органах влади</a:t>
            </a:r>
            <a:endParaRPr lang="uk-UA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203849618"/>
              </p:ext>
            </p:extLst>
          </p:nvPr>
        </p:nvGraphicFramePr>
        <p:xfrm>
          <a:off x="107504" y="1484784"/>
          <a:ext cx="8856984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85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chemeClr val="bg1"/>
          </a:solidFill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</a:rPr>
              <a:t>Партнери ЦПР з громадськості</a:t>
            </a:r>
            <a:endParaRPr lang="uk-UA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105005465"/>
              </p:ext>
            </p:extLst>
          </p:nvPr>
        </p:nvGraphicFramePr>
        <p:xfrm>
          <a:off x="107504" y="1484784"/>
          <a:ext cx="8856984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85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0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70C0"/>
                </a:solidFill>
              </a:rPr>
              <a:t>Напрямки реформ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5" name="Рисунок 4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2348880"/>
            <a:ext cx="4480498" cy="252028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95736" y="1340768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err="1" smtClean="0">
                <a:solidFill>
                  <a:srgbClr val="00B0F0"/>
                </a:solidFill>
              </a:rPr>
              <a:t>Конституційна</a:t>
            </a:r>
            <a:r>
              <a:rPr lang="ru-RU" b="1" dirty="0" smtClean="0">
                <a:solidFill>
                  <a:srgbClr val="00B0F0"/>
                </a:solidFill>
              </a:rPr>
              <a:t> реформа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1340768"/>
            <a:ext cx="28225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err="1" smtClean="0">
                <a:solidFill>
                  <a:schemeClr val="accent2"/>
                </a:solidFill>
              </a:rPr>
              <a:t>Децентралізація</a:t>
            </a:r>
            <a:r>
              <a:rPr lang="ru-RU" b="1" dirty="0" smtClean="0">
                <a:solidFill>
                  <a:schemeClr val="accent2"/>
                </a:solidFill>
              </a:rPr>
              <a:t> </a:t>
            </a:r>
            <a:r>
              <a:rPr lang="ru-RU" b="1" dirty="0" err="1" smtClean="0">
                <a:solidFill>
                  <a:schemeClr val="accent2"/>
                </a:solidFill>
              </a:rPr>
              <a:t>і</a:t>
            </a:r>
            <a:r>
              <a:rPr lang="ru-RU" b="1" dirty="0" smtClean="0">
                <a:solidFill>
                  <a:schemeClr val="accent2"/>
                </a:solidFill>
              </a:rPr>
              <a:t> реформа </a:t>
            </a:r>
            <a:r>
              <a:rPr lang="ru-RU" b="1" dirty="0" err="1" smtClean="0">
                <a:solidFill>
                  <a:schemeClr val="accent2"/>
                </a:solidFill>
              </a:rPr>
              <a:t>публічної</a:t>
            </a:r>
            <a:r>
              <a:rPr lang="ru-RU" b="1" dirty="0" smtClean="0">
                <a:solidFill>
                  <a:schemeClr val="accent2"/>
                </a:solidFill>
              </a:rPr>
              <a:t> </a:t>
            </a:r>
            <a:r>
              <a:rPr lang="ru-RU" b="1" dirty="0" err="1" smtClean="0">
                <a:solidFill>
                  <a:schemeClr val="accent2"/>
                </a:solidFill>
              </a:rPr>
              <a:t>адміністрації</a:t>
            </a:r>
            <a:endParaRPr lang="ru-RU" b="1" dirty="0" smtClean="0">
              <a:solidFill>
                <a:schemeClr val="accent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908720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err="1" smtClean="0">
                <a:solidFill>
                  <a:srgbClr val="FF0000"/>
                </a:solidFill>
              </a:rPr>
              <a:t>Оновлення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влади</a:t>
            </a:r>
            <a:r>
              <a:rPr lang="ru-RU" b="1" dirty="0" smtClean="0">
                <a:solidFill>
                  <a:srgbClr val="FF0000"/>
                </a:solidFill>
              </a:rPr>
              <a:t> та </a:t>
            </a:r>
            <a:r>
              <a:rPr lang="ru-RU" b="1" dirty="0" err="1" smtClean="0">
                <a:solidFill>
                  <a:srgbClr val="FF0000"/>
                </a:solidFill>
              </a:rPr>
              <a:t>антикорупційна</a:t>
            </a:r>
            <a:r>
              <a:rPr lang="ru-RU" b="1" dirty="0" smtClean="0">
                <a:solidFill>
                  <a:srgbClr val="FF0000"/>
                </a:solidFill>
              </a:rPr>
              <a:t> реформа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660232" y="2348880"/>
            <a:ext cx="1863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err="1" smtClean="0">
                <a:solidFill>
                  <a:schemeClr val="tx2"/>
                </a:solidFill>
              </a:rPr>
              <a:t>Судова</a:t>
            </a:r>
            <a:r>
              <a:rPr lang="ru-RU" b="1" dirty="0" smtClean="0">
                <a:solidFill>
                  <a:schemeClr val="tx2"/>
                </a:solidFill>
              </a:rPr>
              <a:t> реформа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67944" y="980728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smtClean="0">
                <a:solidFill>
                  <a:srgbClr val="00B050"/>
                </a:solidFill>
              </a:rPr>
              <a:t>Реформа </a:t>
            </a:r>
            <a:r>
              <a:rPr lang="ru-RU" b="1" dirty="0" err="1" smtClean="0">
                <a:solidFill>
                  <a:srgbClr val="00B050"/>
                </a:solidFill>
              </a:rPr>
              <a:t>системи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dirty="0" err="1" smtClean="0">
                <a:solidFill>
                  <a:srgbClr val="00B050"/>
                </a:solidFill>
              </a:rPr>
              <a:t>органів</a:t>
            </a:r>
            <a:r>
              <a:rPr lang="ru-RU" b="1" dirty="0" smtClean="0">
                <a:solidFill>
                  <a:srgbClr val="00B050"/>
                </a:solidFill>
              </a:rPr>
              <a:t> правопорядку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39552" y="3429000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smtClean="0">
                <a:solidFill>
                  <a:srgbClr val="FF66CC"/>
                </a:solidFill>
              </a:rPr>
              <a:t>Реформа </a:t>
            </a:r>
            <a:r>
              <a:rPr lang="ru-RU" b="1" dirty="0" err="1" smtClean="0">
                <a:solidFill>
                  <a:srgbClr val="FF66CC"/>
                </a:solidFill>
              </a:rPr>
              <a:t>виборчого</a:t>
            </a:r>
            <a:r>
              <a:rPr lang="ru-RU" b="1" dirty="0" smtClean="0">
                <a:solidFill>
                  <a:srgbClr val="FF66CC"/>
                </a:solidFill>
              </a:rPr>
              <a:t> </a:t>
            </a:r>
            <a:r>
              <a:rPr lang="ru-RU" b="1" dirty="0" err="1" smtClean="0">
                <a:solidFill>
                  <a:srgbClr val="FF66CC"/>
                </a:solidFill>
              </a:rPr>
              <a:t>законодавства</a:t>
            </a:r>
            <a:endParaRPr lang="ru-RU" b="1" dirty="0" smtClean="0">
              <a:solidFill>
                <a:srgbClr val="FF66CC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51520" y="2060848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err="1" smtClean="0">
                <a:solidFill>
                  <a:srgbClr val="009900"/>
                </a:solidFill>
              </a:rPr>
              <a:t>Регуляторна</a:t>
            </a:r>
            <a:r>
              <a:rPr lang="ru-RU" b="1" dirty="0" smtClean="0">
                <a:solidFill>
                  <a:srgbClr val="009900"/>
                </a:solidFill>
              </a:rPr>
              <a:t> </a:t>
            </a:r>
            <a:r>
              <a:rPr lang="ru-RU" b="1" dirty="0" err="1" smtClean="0">
                <a:solidFill>
                  <a:srgbClr val="009900"/>
                </a:solidFill>
              </a:rPr>
              <a:t>політика</a:t>
            </a:r>
            <a:r>
              <a:rPr lang="ru-RU" b="1" dirty="0" smtClean="0">
                <a:solidFill>
                  <a:srgbClr val="009900"/>
                </a:solidFill>
              </a:rPr>
              <a:t>, </a:t>
            </a:r>
            <a:r>
              <a:rPr lang="ru-RU" b="1" dirty="0" err="1" smtClean="0">
                <a:solidFill>
                  <a:srgbClr val="009900"/>
                </a:solidFill>
              </a:rPr>
              <a:t>розвиток</a:t>
            </a:r>
            <a:r>
              <a:rPr lang="ru-RU" b="1" dirty="0" smtClean="0">
                <a:solidFill>
                  <a:srgbClr val="009900"/>
                </a:solidFill>
              </a:rPr>
              <a:t> </a:t>
            </a:r>
            <a:r>
              <a:rPr lang="ru-RU" b="1" dirty="0" err="1" smtClean="0">
                <a:solidFill>
                  <a:srgbClr val="009900"/>
                </a:solidFill>
              </a:rPr>
              <a:t>підприємництва</a:t>
            </a:r>
            <a:r>
              <a:rPr lang="ru-RU" b="1" dirty="0" smtClean="0">
                <a:solidFill>
                  <a:srgbClr val="009900"/>
                </a:solidFill>
              </a:rPr>
              <a:t> та </a:t>
            </a:r>
            <a:r>
              <a:rPr lang="ru-RU" b="1" dirty="0" err="1" smtClean="0">
                <a:solidFill>
                  <a:srgbClr val="009900"/>
                </a:solidFill>
              </a:rPr>
              <a:t>забезпечення</a:t>
            </a:r>
            <a:r>
              <a:rPr lang="ru-RU" b="1" dirty="0" smtClean="0">
                <a:solidFill>
                  <a:srgbClr val="009900"/>
                </a:solidFill>
              </a:rPr>
              <a:t> умов </a:t>
            </a:r>
            <a:r>
              <a:rPr lang="ru-RU" b="1" dirty="0" err="1" smtClean="0">
                <a:solidFill>
                  <a:srgbClr val="009900"/>
                </a:solidFill>
              </a:rPr>
              <a:t>конкуренції</a:t>
            </a:r>
            <a:endParaRPr lang="ru-RU" b="1" dirty="0" smtClean="0">
              <a:solidFill>
                <a:srgbClr val="0099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300192" y="2924944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Реформа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енергетики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та 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енергозбереження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804248" y="3789040"/>
            <a:ext cx="1577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solidFill>
                  <a:srgbClr val="FF0000"/>
                </a:solidFill>
              </a:rPr>
              <a:t>Реформа ЖКГ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16216" y="4365104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smtClean="0">
                <a:solidFill>
                  <a:srgbClr val="33CCCC"/>
                </a:solidFill>
              </a:rPr>
              <a:t>Реформа </a:t>
            </a:r>
            <a:r>
              <a:rPr lang="ru-RU" b="1" dirty="0" err="1" smtClean="0">
                <a:solidFill>
                  <a:srgbClr val="33CCCC"/>
                </a:solidFill>
              </a:rPr>
              <a:t>системи</a:t>
            </a:r>
            <a:r>
              <a:rPr lang="ru-RU" b="1" dirty="0" smtClean="0">
                <a:solidFill>
                  <a:srgbClr val="33CCCC"/>
                </a:solidFill>
              </a:rPr>
              <a:t> </a:t>
            </a:r>
            <a:r>
              <a:rPr lang="ru-RU" b="1" dirty="0" err="1" smtClean="0">
                <a:solidFill>
                  <a:srgbClr val="33CCCC"/>
                </a:solidFill>
              </a:rPr>
              <a:t>освіти</a:t>
            </a:r>
            <a:endParaRPr lang="ru-RU" b="1" dirty="0" smtClean="0">
              <a:solidFill>
                <a:srgbClr val="33CCCC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300192" y="5157192"/>
            <a:ext cx="2574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9900"/>
                </a:solidFill>
              </a:rPr>
              <a:t>Реформа </a:t>
            </a:r>
            <a:r>
              <a:rPr lang="ru-RU" b="1" dirty="0" err="1" smtClean="0">
                <a:solidFill>
                  <a:srgbClr val="FF9900"/>
                </a:solidFill>
              </a:rPr>
              <a:t>системи</a:t>
            </a:r>
            <a:r>
              <a:rPr lang="ru-RU" b="1" dirty="0" smtClean="0">
                <a:solidFill>
                  <a:srgbClr val="FF9900"/>
                </a:solidFill>
              </a:rPr>
              <a:t> </a:t>
            </a:r>
            <a:r>
              <a:rPr lang="ru-RU" b="1" dirty="0" err="1" smtClean="0">
                <a:solidFill>
                  <a:srgbClr val="FF9900"/>
                </a:solidFill>
              </a:rPr>
              <a:t>управління</a:t>
            </a:r>
            <a:r>
              <a:rPr lang="ru-RU" b="1" dirty="0" smtClean="0">
                <a:solidFill>
                  <a:srgbClr val="FF9900"/>
                </a:solidFill>
              </a:rPr>
              <a:t> </a:t>
            </a:r>
            <a:r>
              <a:rPr lang="ru-RU" b="1" dirty="0" err="1" smtClean="0">
                <a:solidFill>
                  <a:srgbClr val="FF9900"/>
                </a:solidFill>
              </a:rPr>
              <a:t>довкіллям</a:t>
            </a:r>
            <a:endParaRPr lang="ru-RU" b="1" dirty="0" smtClean="0">
              <a:solidFill>
                <a:srgbClr val="FF99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76256" y="908720"/>
            <a:ext cx="14329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solidFill>
                  <a:srgbClr val="7030A0"/>
                </a:solidFill>
              </a:rPr>
              <a:t>Реформа</a:t>
            </a:r>
            <a:r>
              <a:rPr lang="ru-RU" b="1" dirty="0" smtClean="0">
                <a:solidFill>
                  <a:prstClr val="black"/>
                </a:solidFill>
              </a:rPr>
              <a:t> </a:t>
            </a:r>
            <a:r>
              <a:rPr lang="ru-RU" b="1" dirty="0" smtClean="0">
                <a:solidFill>
                  <a:srgbClr val="7030A0"/>
                </a:solidFill>
              </a:rPr>
              <a:t>с/г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563888" y="5301208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b="1" dirty="0" smtClean="0">
                <a:solidFill>
                  <a:srgbClr val="CC0099"/>
                </a:solidFill>
              </a:rPr>
              <a:t>Реформа </a:t>
            </a:r>
            <a:r>
              <a:rPr lang="ru-RU" b="1" dirty="0" err="1" smtClean="0">
                <a:solidFill>
                  <a:srgbClr val="CC0099"/>
                </a:solidFill>
              </a:rPr>
              <a:t>системи</a:t>
            </a:r>
            <a:r>
              <a:rPr lang="ru-RU" b="1" dirty="0" smtClean="0">
                <a:solidFill>
                  <a:srgbClr val="CC0099"/>
                </a:solidFill>
              </a:rPr>
              <a:t> </a:t>
            </a:r>
            <a:r>
              <a:rPr lang="ru-RU" b="1" dirty="0" err="1" smtClean="0">
                <a:solidFill>
                  <a:srgbClr val="CC0099"/>
                </a:solidFill>
              </a:rPr>
              <a:t>охорони</a:t>
            </a:r>
            <a:r>
              <a:rPr lang="ru-RU" b="1" dirty="0" smtClean="0">
                <a:solidFill>
                  <a:srgbClr val="CC0099"/>
                </a:solidFill>
              </a:rPr>
              <a:t> </a:t>
            </a:r>
            <a:r>
              <a:rPr lang="uk-UA" b="1" dirty="0" smtClean="0">
                <a:solidFill>
                  <a:srgbClr val="CC0099"/>
                </a:solidFill>
              </a:rPr>
              <a:t>здоров'я</a:t>
            </a:r>
            <a:r>
              <a:rPr lang="ru-RU" b="1" dirty="0" smtClean="0">
                <a:solidFill>
                  <a:srgbClr val="CC0099"/>
                </a:solidFill>
              </a:rPr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339752" y="6093296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33CC33"/>
                </a:solidFill>
              </a:rPr>
              <a:t>Реформа </a:t>
            </a:r>
            <a:r>
              <a:rPr lang="ru-RU" b="1" dirty="0" err="1" smtClean="0">
                <a:solidFill>
                  <a:srgbClr val="33CC33"/>
                </a:solidFill>
              </a:rPr>
              <a:t>гуманітарного</a:t>
            </a:r>
            <a:r>
              <a:rPr lang="ru-RU" b="1" dirty="0" smtClean="0">
                <a:solidFill>
                  <a:srgbClr val="33CC33"/>
                </a:solidFill>
              </a:rPr>
              <a:t> сектору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827584" y="5301208"/>
            <a:ext cx="2430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FF6600"/>
                </a:solidFill>
              </a:rPr>
              <a:t>Реформа </a:t>
            </a:r>
            <a:r>
              <a:rPr lang="ru-RU" b="1" dirty="0" err="1" smtClean="0">
                <a:solidFill>
                  <a:srgbClr val="FF6600"/>
                </a:solidFill>
              </a:rPr>
              <a:t>соціального</a:t>
            </a:r>
            <a:r>
              <a:rPr lang="ru-RU" b="1" dirty="0" smtClean="0">
                <a:solidFill>
                  <a:srgbClr val="FF6600"/>
                </a:solidFill>
              </a:rPr>
              <a:t> </a:t>
            </a:r>
            <a:r>
              <a:rPr lang="ru-RU" b="1" dirty="0" err="1" smtClean="0">
                <a:solidFill>
                  <a:srgbClr val="FF6600"/>
                </a:solidFill>
              </a:rPr>
              <a:t>забезпечення</a:t>
            </a:r>
            <a:endParaRPr lang="ru-RU" b="1" dirty="0" smtClean="0">
              <a:solidFill>
                <a:srgbClr val="FF66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580112" y="6093296"/>
            <a:ext cx="28083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0066FF"/>
                </a:solidFill>
              </a:rPr>
              <a:t>Реформа </a:t>
            </a:r>
            <a:r>
              <a:rPr lang="ru-RU" b="1" dirty="0" err="1" smtClean="0">
                <a:solidFill>
                  <a:srgbClr val="0066FF"/>
                </a:solidFill>
              </a:rPr>
              <a:t>інфраструктури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і</a:t>
            </a:r>
            <a:r>
              <a:rPr lang="ru-RU" b="1" dirty="0" smtClean="0">
                <a:solidFill>
                  <a:srgbClr val="0066FF"/>
                </a:solidFill>
              </a:rPr>
              <a:t> транспорту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23528" y="4293096"/>
            <a:ext cx="2664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srgbClr val="0099CC"/>
                </a:solidFill>
              </a:rPr>
              <a:t>Реформа </a:t>
            </a:r>
            <a:r>
              <a:rPr lang="ru-RU" b="1" dirty="0" err="1" smtClean="0">
                <a:solidFill>
                  <a:srgbClr val="0099CC"/>
                </a:solidFill>
              </a:rPr>
              <a:t>системи</a:t>
            </a:r>
            <a:r>
              <a:rPr lang="ru-RU" b="1" dirty="0" smtClean="0">
                <a:solidFill>
                  <a:srgbClr val="0099CC"/>
                </a:solidFill>
              </a:rPr>
              <a:t> </a:t>
            </a:r>
            <a:r>
              <a:rPr lang="ru-RU" b="1" dirty="0" err="1" smtClean="0">
                <a:solidFill>
                  <a:srgbClr val="0099CC"/>
                </a:solidFill>
              </a:rPr>
              <a:t>національної</a:t>
            </a:r>
            <a:r>
              <a:rPr lang="ru-RU" b="1" dirty="0" smtClean="0">
                <a:solidFill>
                  <a:srgbClr val="0099CC"/>
                </a:solidFill>
              </a:rPr>
              <a:t> </a:t>
            </a:r>
            <a:r>
              <a:rPr lang="ru-RU" b="1" dirty="0" err="1" smtClean="0">
                <a:solidFill>
                  <a:srgbClr val="0099CC"/>
                </a:solidFill>
              </a:rPr>
              <a:t>безпеки</a:t>
            </a:r>
            <a:r>
              <a:rPr lang="ru-RU" b="1" dirty="0" smtClean="0">
                <a:solidFill>
                  <a:srgbClr val="0099CC"/>
                </a:solidFill>
              </a:rPr>
              <a:t> та оборони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79512" y="6165304"/>
            <a:ext cx="16771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 err="1" smtClean="0">
                <a:solidFill>
                  <a:srgbClr val="9999FF"/>
                </a:solidFill>
              </a:rPr>
              <a:t>Євроінтеграція</a:t>
            </a:r>
            <a:endParaRPr lang="ru-RU" b="1" dirty="0">
              <a:solidFill>
                <a:srgbClr val="99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297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0070C0"/>
                </a:solidFill>
              </a:rPr>
              <a:t>Можливості ЦПР для </a:t>
            </a:r>
            <a:r>
              <a:rPr lang="uk-UA" sz="3600" b="1" dirty="0" smtClean="0">
                <a:solidFill>
                  <a:srgbClr val="0070C0"/>
                </a:solidFill>
              </a:rPr>
              <a:t>Міністерства</a:t>
            </a:r>
            <a:endParaRPr lang="uk-UA" sz="3600" b="1" dirty="0">
              <a:solidFill>
                <a:srgbClr val="0070C0"/>
              </a:solidFill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543891027"/>
              </p:ext>
            </p:extLst>
          </p:nvPr>
        </p:nvGraphicFramePr>
        <p:xfrm>
          <a:off x="179512" y="1286000"/>
          <a:ext cx="8856984" cy="5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099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0070C0"/>
                </a:solidFill>
              </a:rPr>
              <a:t>Шляхи реалізації співпраці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472608"/>
          </a:xfrm>
        </p:spPr>
        <p:txBody>
          <a:bodyPr>
            <a:normAutofit fontScale="92500"/>
          </a:bodyPr>
          <a:lstStyle/>
          <a:p>
            <a:pPr algn="just"/>
            <a:r>
              <a:rPr lang="uk-UA" sz="2400" dirty="0" smtClean="0"/>
              <a:t>Залучення експертів до робочих груп при міністерстві та інших ЦОВВ, що підпорядковані міністерству.</a:t>
            </a:r>
          </a:p>
          <a:p>
            <a:pPr algn="just"/>
            <a:r>
              <a:rPr lang="uk-UA" sz="2400" dirty="0" smtClean="0"/>
              <a:t>Запрошення експертів на засідання урядових комітетів, де розглядаються питання міністерства.</a:t>
            </a:r>
          </a:p>
          <a:p>
            <a:pPr algn="just"/>
            <a:r>
              <a:rPr lang="uk-UA" sz="2400" dirty="0" smtClean="0"/>
              <a:t>Запрошення експертів на засідання Уряду, де розглядаються питання міністерства.</a:t>
            </a:r>
          </a:p>
          <a:p>
            <a:pPr algn="just"/>
            <a:r>
              <a:rPr lang="uk-UA" sz="2400" dirty="0" smtClean="0"/>
              <a:t>Надання експертам проектів рішень для проведення оцінки та підготовки пропозицій.</a:t>
            </a:r>
          </a:p>
          <a:p>
            <a:pPr algn="just"/>
            <a:r>
              <a:rPr lang="uk-UA" sz="2400" dirty="0" smtClean="0"/>
              <a:t>Включення спільних результатів роботи міністерства з ЦПР в комунікаційну кампанію міністерства щодо висвітлення реформ.</a:t>
            </a:r>
          </a:p>
          <a:p>
            <a:pPr algn="just"/>
            <a:r>
              <a:rPr lang="uk-UA" sz="2400" dirty="0" smtClean="0"/>
              <a:t>Систематичні контакти з Міністром для донесення пропозицій від громадських експертів (в форматі передачі висновків та пропозицій до проектів рішень у письмовому вигляді від імені ЦПР, особистих зустрічей з експертними групами тощо).</a:t>
            </a:r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7756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!!!\Центр підтримки реформ\адмін питання\logo\загруже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2936"/>
            <a:ext cx="5388090" cy="3232854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3212976"/>
            <a:ext cx="4258816" cy="3196951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800" i="1" dirty="0" smtClean="0"/>
              <a:t>Центр підтримки реформ при КМУ</a:t>
            </a:r>
            <a:endParaRPr lang="en-US" sz="1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uk-UA" sz="1800" i="1" dirty="0" smtClean="0"/>
              <a:t>Тел. </a:t>
            </a:r>
            <a:r>
              <a:rPr lang="en-US" sz="1800" i="1" dirty="0" smtClean="0"/>
              <a:t>+ 38 044 256 67 97</a:t>
            </a:r>
          </a:p>
          <a:p>
            <a:pPr marL="0" indent="0">
              <a:spcBef>
                <a:spcPts val="0"/>
              </a:spcBef>
              <a:buNone/>
            </a:pPr>
            <a:r>
              <a:rPr lang="uk-UA" sz="1800" i="1" dirty="0" smtClean="0"/>
              <a:t>Тел./факс </a:t>
            </a:r>
            <a:r>
              <a:rPr lang="en-US" sz="1800" i="1" dirty="0" smtClean="0"/>
              <a:t>+38 044 256 69 36</a:t>
            </a:r>
            <a:endParaRPr lang="uk-UA" sz="1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1800" i="1" dirty="0" smtClean="0">
                <a:hlinkClick r:id="rId3"/>
              </a:rPr>
              <a:t>srcenter14@gmail.com</a:t>
            </a:r>
            <a:endParaRPr lang="en-US" sz="1800" i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1800" i="1" dirty="0" smtClean="0">
                <a:hlinkClick r:id="rId4"/>
              </a:rPr>
              <a:t>sr_center@kmu.gov.ua</a:t>
            </a:r>
            <a:r>
              <a:rPr lang="en-US" sz="1800" i="1" dirty="0" smtClean="0"/>
              <a:t> </a:t>
            </a:r>
            <a:endParaRPr lang="uk-UA" sz="1800" i="1" dirty="0" smtClean="0"/>
          </a:p>
          <a:p>
            <a:pPr marL="0" indent="0">
              <a:spcBef>
                <a:spcPts val="0"/>
              </a:spcBef>
              <a:buNone/>
            </a:pPr>
            <a:endParaRPr lang="en-US" sz="1800" i="1" dirty="0" smtClean="0">
              <a:hlinkClick r:id="rId5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i="1" dirty="0" smtClean="0">
                <a:hlinkClick r:id="rId5"/>
              </a:rPr>
              <a:t>www.centre-reform.org</a:t>
            </a:r>
            <a:r>
              <a:rPr lang="en-US" sz="1800" i="1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i="1" dirty="0" smtClean="0">
              <a:hlinkClick r:id="rId6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i="1" dirty="0" smtClean="0">
                <a:hlinkClick r:id="rId6"/>
              </a:rPr>
              <a:t>https://www.facebook.com/centrereform</a:t>
            </a:r>
            <a:r>
              <a:rPr lang="en-US" sz="1800" i="1" dirty="0" smtClean="0"/>
              <a:t> </a:t>
            </a:r>
            <a:endParaRPr lang="ru-RU" sz="1800" i="1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1412776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dirty="0" smtClean="0">
                <a:solidFill>
                  <a:srgbClr val="0070C0"/>
                </a:solidFill>
              </a:rPr>
              <a:t>З готовністю до реформ!</a:t>
            </a:r>
            <a:endParaRPr lang="ru-RU" sz="4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1140</TotalTime>
  <Words>445</Words>
  <Application>Microsoft Office PowerPoint</Application>
  <PresentationFormat>Экран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Рішення</vt:lpstr>
      <vt:lpstr>Цілі і завдання</vt:lpstr>
      <vt:lpstr>Партнери ЦПР в органах влади</vt:lpstr>
      <vt:lpstr>Партнери ЦПР з громадськості</vt:lpstr>
      <vt:lpstr>Слайд 8</vt:lpstr>
      <vt:lpstr>Можливості ЦПР для Міністерства</vt:lpstr>
      <vt:lpstr>Шляхи реалізації співпраці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 підтримки реформ</dc:title>
  <dc:creator>user</dc:creator>
  <cp:lastModifiedBy>User</cp:lastModifiedBy>
  <cp:revision>74</cp:revision>
  <dcterms:created xsi:type="dcterms:W3CDTF">2014-04-13T14:30:04Z</dcterms:created>
  <dcterms:modified xsi:type="dcterms:W3CDTF">2015-01-15T13:41:20Z</dcterms:modified>
</cp:coreProperties>
</file>